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3004800" cy="9753600"/>
  <p:notesSz cx="6858000" cy="9144000"/>
  <p:defaultTextStyle>
    <a:lvl1pPr algn="ctr" defTabSz="457200">
      <a:defRPr sz="4200">
        <a:solidFill>
          <a:srgbClr val="FFFFFF"/>
        </a:solidFill>
        <a:latin typeface="+mn-lt"/>
        <a:ea typeface="+mn-ea"/>
        <a:cs typeface="+mn-cs"/>
        <a:sym typeface="Chalkduster"/>
      </a:defRPr>
    </a:lvl1pPr>
    <a:lvl2pPr indent="228600" algn="ctr" defTabSz="457200">
      <a:defRPr sz="4200">
        <a:solidFill>
          <a:srgbClr val="FFFFFF"/>
        </a:solidFill>
        <a:latin typeface="+mn-lt"/>
        <a:ea typeface="+mn-ea"/>
        <a:cs typeface="+mn-cs"/>
        <a:sym typeface="Chalkduster"/>
      </a:defRPr>
    </a:lvl2pPr>
    <a:lvl3pPr indent="457200" algn="ctr" defTabSz="457200">
      <a:defRPr sz="4200">
        <a:solidFill>
          <a:srgbClr val="FFFFFF"/>
        </a:solidFill>
        <a:latin typeface="+mn-lt"/>
        <a:ea typeface="+mn-ea"/>
        <a:cs typeface="+mn-cs"/>
        <a:sym typeface="Chalkduster"/>
      </a:defRPr>
    </a:lvl3pPr>
    <a:lvl4pPr indent="685800" algn="ctr" defTabSz="457200">
      <a:defRPr sz="4200">
        <a:solidFill>
          <a:srgbClr val="FFFFFF"/>
        </a:solidFill>
        <a:latin typeface="+mn-lt"/>
        <a:ea typeface="+mn-ea"/>
        <a:cs typeface="+mn-cs"/>
        <a:sym typeface="Chalkduster"/>
      </a:defRPr>
    </a:lvl4pPr>
    <a:lvl5pPr indent="914400" algn="ctr" defTabSz="457200">
      <a:defRPr sz="4200">
        <a:solidFill>
          <a:srgbClr val="FFFFFF"/>
        </a:solidFill>
        <a:latin typeface="+mn-lt"/>
        <a:ea typeface="+mn-ea"/>
        <a:cs typeface="+mn-cs"/>
        <a:sym typeface="Chalkduster"/>
      </a:defRPr>
    </a:lvl5pPr>
    <a:lvl6pPr indent="1143000" algn="ctr" defTabSz="457200">
      <a:defRPr sz="4200">
        <a:solidFill>
          <a:srgbClr val="FFFFFF"/>
        </a:solidFill>
        <a:latin typeface="+mn-lt"/>
        <a:ea typeface="+mn-ea"/>
        <a:cs typeface="+mn-cs"/>
        <a:sym typeface="Chalkduster"/>
      </a:defRPr>
    </a:lvl6pPr>
    <a:lvl7pPr indent="1371600" algn="ctr" defTabSz="457200">
      <a:defRPr sz="4200">
        <a:solidFill>
          <a:srgbClr val="FFFFFF"/>
        </a:solidFill>
        <a:latin typeface="+mn-lt"/>
        <a:ea typeface="+mn-ea"/>
        <a:cs typeface="+mn-cs"/>
        <a:sym typeface="Chalkduster"/>
      </a:defRPr>
    </a:lvl7pPr>
    <a:lvl8pPr indent="1600200" algn="ctr" defTabSz="457200">
      <a:defRPr sz="4200">
        <a:solidFill>
          <a:srgbClr val="FFFFFF"/>
        </a:solidFill>
        <a:latin typeface="+mn-lt"/>
        <a:ea typeface="+mn-ea"/>
        <a:cs typeface="+mn-cs"/>
        <a:sym typeface="Chalkduster"/>
      </a:defRPr>
    </a:lvl8pPr>
    <a:lvl9pPr indent="1828800" algn="ctr" defTabSz="457200">
      <a:defRPr sz="4200">
        <a:solidFill>
          <a:srgbClr val="FFFFFF"/>
        </a:solidFill>
        <a:latin typeface="+mn-lt"/>
        <a:ea typeface="+mn-ea"/>
        <a:cs typeface="+mn-cs"/>
        <a:sym typeface="Chalkduster"/>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2" d="100"/>
          <a:sy n="42" d="100"/>
        </p:scale>
        <p:origin x="-1640"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68298761"/>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2616200"/>
            <a:ext cx="10464800" cy="2540000"/>
          </a:xfrm>
          <a:prstGeom prst="rect">
            <a:avLst/>
          </a:prstGeom>
        </p:spPr>
        <p:txBody>
          <a:bodyPr anchor="b"/>
          <a:lstStyle/>
          <a:p>
            <a:pPr lvl="0">
              <a:defRPr sz="1800">
                <a:solidFill>
                  <a:srgbClr val="000000"/>
                </a:solidFill>
              </a:defRPr>
            </a:pPr>
            <a:r>
              <a:rPr sz="7200">
                <a:solidFill>
                  <a:srgbClr val="FFFFFF"/>
                </a:solidFill>
              </a:rPr>
              <a:t>Title Text</a:t>
            </a:r>
          </a:p>
        </p:txBody>
      </p:sp>
      <p:sp>
        <p:nvSpPr>
          <p:cNvPr id="6" name="Shape 6"/>
          <p:cNvSpPr>
            <a:spLocks noGrp="1"/>
          </p:cNvSpPr>
          <p:nvPr>
            <p:ph type="body"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181100" y="6794500"/>
            <a:ext cx="10642600" cy="1511300"/>
          </a:xfrm>
          <a:prstGeom prst="rect">
            <a:avLst/>
          </a:prstGeom>
        </p:spPr>
        <p:txBody>
          <a:bodyPr/>
          <a:lstStyle/>
          <a:p>
            <a:pPr lvl="0">
              <a:defRPr sz="1800">
                <a:solidFill>
                  <a:srgbClr val="000000"/>
                </a:solidFill>
              </a:defRPr>
            </a:pPr>
            <a:r>
              <a:rPr sz="7200">
                <a:solidFill>
                  <a:srgbClr val="FFFFFF"/>
                </a:solidFill>
              </a:rPr>
              <a:t>Title Text</a:t>
            </a:r>
          </a:p>
        </p:txBody>
      </p:sp>
      <p:sp>
        <p:nvSpPr>
          <p:cNvPr id="9" name="Shape 9"/>
          <p:cNvSpPr>
            <a:spLocks noGrp="1"/>
          </p:cNvSpPr>
          <p:nvPr>
            <p:ph type="body"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606800"/>
            <a:ext cx="10464800" cy="2540000"/>
          </a:xfrm>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09600" y="1155700"/>
            <a:ext cx="5994400" cy="3568700"/>
          </a:xfrm>
          <a:prstGeom prst="rect">
            <a:avLst/>
          </a:prstGeom>
        </p:spPr>
        <p:txBody>
          <a:bodyPr anchor="b"/>
          <a:lstStyle>
            <a:lvl1pPr>
              <a:defRPr sz="5800"/>
            </a:lvl1pPr>
          </a:lstStyle>
          <a:p>
            <a:pPr lvl="0">
              <a:defRPr sz="1800">
                <a:solidFill>
                  <a:srgbClr val="000000"/>
                </a:solidFill>
              </a:defRPr>
            </a:pPr>
            <a:r>
              <a:rPr sz="5800">
                <a:solidFill>
                  <a:srgbClr val="FFFFFF"/>
                </a:solidFill>
              </a:rPr>
              <a:t>Title Text</a:t>
            </a:r>
          </a:p>
        </p:txBody>
      </p:sp>
      <p:sp>
        <p:nvSpPr>
          <p:cNvPr id="14" name="Shape 14"/>
          <p:cNvSpPr>
            <a:spLocks noGrp="1"/>
          </p:cNvSpPr>
          <p:nvPr>
            <p:ph type="body"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22" name="Shape 22"/>
          <p:cNvSpPr>
            <a:spLocks noGrp="1"/>
          </p:cNvSpPr>
          <p:nvPr>
            <p:ph type="body" idx="1"/>
          </p:nvPr>
        </p:nvSpPr>
        <p:spPr>
          <a:xfrm>
            <a:off x="1270000" y="2946400"/>
            <a:ext cx="5270500" cy="6096000"/>
          </a:xfrm>
          <a:prstGeom prst="rect">
            <a:avLst/>
          </a:prstGeom>
        </p:spPr>
        <p:txBody>
          <a:bodyPr/>
          <a:lstStyle>
            <a:lvl1pPr marL="482600" indent="-482600">
              <a:spcBef>
                <a:spcPts val="3200"/>
              </a:spcBef>
              <a:buFont typeface="Gill Sans"/>
              <a:buBlip>
                <a:blip r:embed="rId2"/>
              </a:buBlip>
              <a:defRPr sz="3200"/>
            </a:lvl1pPr>
            <a:lvl2pPr marL="965200" indent="-482600">
              <a:spcBef>
                <a:spcPts val="3200"/>
              </a:spcBef>
              <a:buFont typeface="Gill Sans"/>
              <a:buBlip>
                <a:blip r:embed="rId2"/>
              </a:buBlip>
              <a:defRPr sz="3200"/>
            </a:lvl2pPr>
            <a:lvl3pPr marL="1447800" indent="-482600">
              <a:spcBef>
                <a:spcPts val="3200"/>
              </a:spcBef>
              <a:buFont typeface="Gill Sans"/>
              <a:buBlip>
                <a:blip r:embed="rId2"/>
              </a:buBlip>
              <a:defRPr sz="3200"/>
            </a:lvl3pPr>
            <a:lvl4pPr marL="1930400" indent="-482600">
              <a:spcBef>
                <a:spcPts val="3200"/>
              </a:spcBef>
              <a:buFont typeface="Gill Sans"/>
              <a:buBlip>
                <a:blip r:embed="rId2"/>
              </a:buBlip>
              <a:defRPr sz="3200"/>
            </a:lvl4pPr>
            <a:lvl5pPr marL="2413000" indent="-482600">
              <a:spcBef>
                <a:spcPts val="3200"/>
              </a:spcBef>
              <a:buFont typeface="Gill Sans"/>
              <a:buBlip>
                <a:blip r:embed="rId2"/>
              </a:buBlip>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270000" y="1066800"/>
            <a:ext cx="10464800" cy="762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7200">
                <a:solidFill>
                  <a:srgbClr val="FFFFFF"/>
                </a:solidFill>
              </a:rPr>
              <a:t>Title Text</a:t>
            </a:r>
          </a:p>
        </p:txBody>
      </p:sp>
      <p:sp>
        <p:nvSpPr>
          <p:cNvPr id="3" name="Shape 3"/>
          <p:cNvSpPr>
            <a:spLocks noGrp="1"/>
          </p:cNvSpPr>
          <p:nvPr>
            <p:ph type="body" idx="1"/>
          </p:nvPr>
        </p:nvSpPr>
        <p:spPr>
          <a:xfrm>
            <a:off x="1270000" y="2768600"/>
            <a:ext cx="10464800" cy="574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457200">
        <a:defRPr sz="7200">
          <a:solidFill>
            <a:srgbClr val="FFFFFF"/>
          </a:solidFill>
          <a:latin typeface="+mn-lt"/>
          <a:ea typeface="+mn-ea"/>
          <a:cs typeface="+mn-cs"/>
          <a:sym typeface="Chalkduster"/>
        </a:defRPr>
      </a:lvl1pPr>
      <a:lvl2pPr indent="228600" algn="ctr" defTabSz="457200">
        <a:defRPr sz="7200">
          <a:solidFill>
            <a:srgbClr val="FFFFFF"/>
          </a:solidFill>
          <a:latin typeface="+mn-lt"/>
          <a:ea typeface="+mn-ea"/>
          <a:cs typeface="+mn-cs"/>
          <a:sym typeface="Chalkduster"/>
        </a:defRPr>
      </a:lvl2pPr>
      <a:lvl3pPr indent="457200" algn="ctr" defTabSz="457200">
        <a:defRPr sz="7200">
          <a:solidFill>
            <a:srgbClr val="FFFFFF"/>
          </a:solidFill>
          <a:latin typeface="+mn-lt"/>
          <a:ea typeface="+mn-ea"/>
          <a:cs typeface="+mn-cs"/>
          <a:sym typeface="Chalkduster"/>
        </a:defRPr>
      </a:lvl3pPr>
      <a:lvl4pPr indent="685800" algn="ctr" defTabSz="457200">
        <a:defRPr sz="7200">
          <a:solidFill>
            <a:srgbClr val="FFFFFF"/>
          </a:solidFill>
          <a:latin typeface="+mn-lt"/>
          <a:ea typeface="+mn-ea"/>
          <a:cs typeface="+mn-cs"/>
          <a:sym typeface="Chalkduster"/>
        </a:defRPr>
      </a:lvl4pPr>
      <a:lvl5pPr indent="914400" algn="ctr" defTabSz="457200">
        <a:defRPr sz="7200">
          <a:solidFill>
            <a:srgbClr val="FFFFFF"/>
          </a:solidFill>
          <a:latin typeface="+mn-lt"/>
          <a:ea typeface="+mn-ea"/>
          <a:cs typeface="+mn-cs"/>
          <a:sym typeface="Chalkduster"/>
        </a:defRPr>
      </a:lvl5pPr>
      <a:lvl6pPr indent="1143000" algn="ctr" defTabSz="457200">
        <a:defRPr sz="7200">
          <a:solidFill>
            <a:srgbClr val="FFFFFF"/>
          </a:solidFill>
          <a:latin typeface="+mn-lt"/>
          <a:ea typeface="+mn-ea"/>
          <a:cs typeface="+mn-cs"/>
          <a:sym typeface="Chalkduster"/>
        </a:defRPr>
      </a:lvl6pPr>
      <a:lvl7pPr indent="1371600" algn="ctr" defTabSz="457200">
        <a:defRPr sz="7200">
          <a:solidFill>
            <a:srgbClr val="FFFFFF"/>
          </a:solidFill>
          <a:latin typeface="+mn-lt"/>
          <a:ea typeface="+mn-ea"/>
          <a:cs typeface="+mn-cs"/>
          <a:sym typeface="Chalkduster"/>
        </a:defRPr>
      </a:lvl7pPr>
      <a:lvl8pPr indent="1600200" algn="ctr" defTabSz="457200">
        <a:defRPr sz="7200">
          <a:solidFill>
            <a:srgbClr val="FFFFFF"/>
          </a:solidFill>
          <a:latin typeface="+mn-lt"/>
          <a:ea typeface="+mn-ea"/>
          <a:cs typeface="+mn-cs"/>
          <a:sym typeface="Chalkduster"/>
        </a:defRPr>
      </a:lvl8pPr>
      <a:lvl9pPr indent="1828800" algn="ctr" defTabSz="457200">
        <a:defRPr sz="7200">
          <a:solidFill>
            <a:srgbClr val="FFFFFF"/>
          </a:solidFill>
          <a:latin typeface="+mn-lt"/>
          <a:ea typeface="+mn-ea"/>
          <a:cs typeface="+mn-cs"/>
          <a:sym typeface="Chalkduster"/>
        </a:defRPr>
      </a:lvl9pPr>
    </p:titleStyle>
    <p:bodyStyle>
      <a:lvl1pPr marL="571500" indent="-571500" defTabSz="457200">
        <a:spcBef>
          <a:spcPts val="3600"/>
        </a:spcBef>
        <a:buSzPct val="43000"/>
        <a:buBlip>
          <a:blip r:embed="rId15"/>
        </a:buBlip>
        <a:defRPr sz="3600">
          <a:solidFill>
            <a:srgbClr val="FFFFFF"/>
          </a:solidFill>
          <a:latin typeface="+mn-lt"/>
          <a:ea typeface="+mn-ea"/>
          <a:cs typeface="+mn-cs"/>
          <a:sym typeface="Chalkduster"/>
        </a:defRPr>
      </a:lvl1pPr>
      <a:lvl2pPr marL="1143000" indent="-571500" defTabSz="457200">
        <a:spcBef>
          <a:spcPts val="3600"/>
        </a:spcBef>
        <a:buSzPct val="43000"/>
        <a:buBlip>
          <a:blip r:embed="rId15"/>
        </a:buBlip>
        <a:defRPr sz="3600">
          <a:solidFill>
            <a:srgbClr val="FFFFFF"/>
          </a:solidFill>
          <a:latin typeface="+mn-lt"/>
          <a:ea typeface="+mn-ea"/>
          <a:cs typeface="+mn-cs"/>
          <a:sym typeface="Chalkduster"/>
        </a:defRPr>
      </a:lvl2pPr>
      <a:lvl3pPr marL="1714500" indent="-571500" defTabSz="457200">
        <a:spcBef>
          <a:spcPts val="3600"/>
        </a:spcBef>
        <a:buSzPct val="43000"/>
        <a:buBlip>
          <a:blip r:embed="rId15"/>
        </a:buBlip>
        <a:defRPr sz="3600">
          <a:solidFill>
            <a:srgbClr val="FFFFFF"/>
          </a:solidFill>
          <a:latin typeface="+mn-lt"/>
          <a:ea typeface="+mn-ea"/>
          <a:cs typeface="+mn-cs"/>
          <a:sym typeface="Chalkduster"/>
        </a:defRPr>
      </a:lvl3pPr>
      <a:lvl4pPr marL="2286000" indent="-571500" defTabSz="457200">
        <a:spcBef>
          <a:spcPts val="3600"/>
        </a:spcBef>
        <a:buSzPct val="43000"/>
        <a:buBlip>
          <a:blip r:embed="rId15"/>
        </a:buBlip>
        <a:defRPr sz="3600">
          <a:solidFill>
            <a:srgbClr val="FFFFFF"/>
          </a:solidFill>
          <a:latin typeface="+mn-lt"/>
          <a:ea typeface="+mn-ea"/>
          <a:cs typeface="+mn-cs"/>
          <a:sym typeface="Chalkduster"/>
        </a:defRPr>
      </a:lvl4pPr>
      <a:lvl5pPr marL="2857500" indent="-571500" defTabSz="457200">
        <a:spcBef>
          <a:spcPts val="3600"/>
        </a:spcBef>
        <a:buSzPct val="43000"/>
        <a:buBlip>
          <a:blip r:embed="rId15"/>
        </a:buBlip>
        <a:defRPr sz="3600">
          <a:solidFill>
            <a:srgbClr val="FFFFFF"/>
          </a:solidFill>
          <a:latin typeface="+mn-lt"/>
          <a:ea typeface="+mn-ea"/>
          <a:cs typeface="+mn-cs"/>
          <a:sym typeface="Chalkduster"/>
        </a:defRPr>
      </a:lvl5pPr>
      <a:lvl6pPr marL="3429000" indent="-571500" defTabSz="457200">
        <a:spcBef>
          <a:spcPts val="3600"/>
        </a:spcBef>
        <a:buSzPct val="43000"/>
        <a:buBlip>
          <a:blip r:embed="rId15"/>
        </a:buBlip>
        <a:defRPr sz="3600">
          <a:solidFill>
            <a:srgbClr val="FFFFFF"/>
          </a:solidFill>
          <a:latin typeface="+mn-lt"/>
          <a:ea typeface="+mn-ea"/>
          <a:cs typeface="+mn-cs"/>
          <a:sym typeface="Chalkduster"/>
        </a:defRPr>
      </a:lvl6pPr>
      <a:lvl7pPr marL="4000500" indent="-571500" defTabSz="457200">
        <a:spcBef>
          <a:spcPts val="3600"/>
        </a:spcBef>
        <a:buSzPct val="43000"/>
        <a:buBlip>
          <a:blip r:embed="rId15"/>
        </a:buBlip>
        <a:defRPr sz="3600">
          <a:solidFill>
            <a:srgbClr val="FFFFFF"/>
          </a:solidFill>
          <a:latin typeface="+mn-lt"/>
          <a:ea typeface="+mn-ea"/>
          <a:cs typeface="+mn-cs"/>
          <a:sym typeface="Chalkduster"/>
        </a:defRPr>
      </a:lvl7pPr>
      <a:lvl8pPr marL="4572000" indent="-571500" defTabSz="457200">
        <a:spcBef>
          <a:spcPts val="3600"/>
        </a:spcBef>
        <a:buSzPct val="43000"/>
        <a:buBlip>
          <a:blip r:embed="rId15"/>
        </a:buBlip>
        <a:defRPr sz="3600">
          <a:solidFill>
            <a:srgbClr val="FFFFFF"/>
          </a:solidFill>
          <a:latin typeface="+mn-lt"/>
          <a:ea typeface="+mn-ea"/>
          <a:cs typeface="+mn-cs"/>
          <a:sym typeface="Chalkduster"/>
        </a:defRPr>
      </a:lvl8pPr>
      <a:lvl9pPr marL="5143500" indent="-571500" defTabSz="457200">
        <a:spcBef>
          <a:spcPts val="3600"/>
        </a:spcBef>
        <a:buSzPct val="43000"/>
        <a:buBlip>
          <a:blip r:embed="rId15"/>
        </a:buBlip>
        <a:defRPr sz="3600">
          <a:solidFill>
            <a:srgbClr val="FFFFFF"/>
          </a:solidFill>
          <a:latin typeface="+mn-lt"/>
          <a:ea typeface="+mn-ea"/>
          <a:cs typeface="+mn-cs"/>
          <a:sym typeface="Chalkduster"/>
        </a:defRPr>
      </a:lvl9pPr>
    </p:bodyStyle>
    <p:otherStyle>
      <a:lvl1pPr algn="ctr" defTabSz="457200">
        <a:defRPr>
          <a:solidFill>
            <a:schemeClr val="tx1"/>
          </a:solidFill>
          <a:latin typeface="+mn-lt"/>
          <a:ea typeface="+mn-ea"/>
          <a:cs typeface="+mn-cs"/>
          <a:sym typeface="Chalkduster"/>
        </a:defRPr>
      </a:lvl1pPr>
      <a:lvl2pPr indent="228600" algn="ctr" defTabSz="457200">
        <a:defRPr>
          <a:solidFill>
            <a:schemeClr val="tx1"/>
          </a:solidFill>
          <a:latin typeface="+mn-lt"/>
          <a:ea typeface="+mn-ea"/>
          <a:cs typeface="+mn-cs"/>
          <a:sym typeface="Chalkduster"/>
        </a:defRPr>
      </a:lvl2pPr>
      <a:lvl3pPr indent="457200" algn="ctr" defTabSz="457200">
        <a:defRPr>
          <a:solidFill>
            <a:schemeClr val="tx1"/>
          </a:solidFill>
          <a:latin typeface="+mn-lt"/>
          <a:ea typeface="+mn-ea"/>
          <a:cs typeface="+mn-cs"/>
          <a:sym typeface="Chalkduster"/>
        </a:defRPr>
      </a:lvl3pPr>
      <a:lvl4pPr indent="685800" algn="ctr" defTabSz="457200">
        <a:defRPr>
          <a:solidFill>
            <a:schemeClr val="tx1"/>
          </a:solidFill>
          <a:latin typeface="+mn-lt"/>
          <a:ea typeface="+mn-ea"/>
          <a:cs typeface="+mn-cs"/>
          <a:sym typeface="Chalkduster"/>
        </a:defRPr>
      </a:lvl4pPr>
      <a:lvl5pPr indent="914400" algn="ctr" defTabSz="457200">
        <a:defRPr>
          <a:solidFill>
            <a:schemeClr val="tx1"/>
          </a:solidFill>
          <a:latin typeface="+mn-lt"/>
          <a:ea typeface="+mn-ea"/>
          <a:cs typeface="+mn-cs"/>
          <a:sym typeface="Chalkduster"/>
        </a:defRPr>
      </a:lvl5pPr>
      <a:lvl6pPr indent="1143000" algn="ctr" defTabSz="457200">
        <a:defRPr>
          <a:solidFill>
            <a:schemeClr val="tx1"/>
          </a:solidFill>
          <a:latin typeface="+mn-lt"/>
          <a:ea typeface="+mn-ea"/>
          <a:cs typeface="+mn-cs"/>
          <a:sym typeface="Chalkduster"/>
        </a:defRPr>
      </a:lvl6pPr>
      <a:lvl7pPr indent="1371600" algn="ctr" defTabSz="457200">
        <a:defRPr>
          <a:solidFill>
            <a:schemeClr val="tx1"/>
          </a:solidFill>
          <a:latin typeface="+mn-lt"/>
          <a:ea typeface="+mn-ea"/>
          <a:cs typeface="+mn-cs"/>
          <a:sym typeface="Chalkduster"/>
        </a:defRPr>
      </a:lvl7pPr>
      <a:lvl8pPr indent="1600200" algn="ctr" defTabSz="457200">
        <a:defRPr>
          <a:solidFill>
            <a:schemeClr val="tx1"/>
          </a:solidFill>
          <a:latin typeface="+mn-lt"/>
          <a:ea typeface="+mn-ea"/>
          <a:cs typeface="+mn-cs"/>
          <a:sym typeface="Chalkduster"/>
        </a:defRPr>
      </a:lvl8pPr>
      <a:lvl9pPr indent="1828800" algn="ctr" defTabSz="457200">
        <a:defRPr>
          <a:solidFill>
            <a:schemeClr val="tx1"/>
          </a:solidFill>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0" y="203200"/>
            <a:ext cx="13004800" cy="2540000"/>
          </a:xfrm>
          <a:prstGeom prst="rect">
            <a:avLst/>
          </a:prstGeom>
        </p:spPr>
        <p:txBody>
          <a:bodyPr/>
          <a:lstStyle/>
          <a:p>
            <a:pPr lvl="0">
              <a:defRPr sz="1800">
                <a:solidFill>
                  <a:srgbClr val="000000"/>
                </a:solidFill>
              </a:defRPr>
            </a:pPr>
            <a:r>
              <a:rPr sz="7200" dirty="0">
                <a:solidFill>
                  <a:srgbClr val="FFFFFF"/>
                </a:solidFill>
              </a:rPr>
              <a:t>What do </a:t>
            </a:r>
            <a:r>
              <a:rPr sz="7200" dirty="0" smtClean="0">
                <a:solidFill>
                  <a:srgbClr val="FFFFFF"/>
                </a:solidFill>
              </a:rPr>
              <a:t>yo</a:t>
            </a:r>
            <a:r>
              <a:rPr lang="en-US" sz="7200" dirty="0" smtClean="0">
                <a:solidFill>
                  <a:srgbClr val="FFFFFF"/>
                </a:solidFill>
              </a:rPr>
              <a:t>u know about…?</a:t>
            </a:r>
            <a:endParaRPr sz="7200" dirty="0">
              <a:solidFill>
                <a:srgbClr val="FFFFFF"/>
              </a:solidFill>
            </a:endParaRPr>
          </a:p>
        </p:txBody>
      </p:sp>
      <p:sp>
        <p:nvSpPr>
          <p:cNvPr id="33" name="Shape 33"/>
          <p:cNvSpPr>
            <a:spLocks noGrp="1"/>
          </p:cNvSpPr>
          <p:nvPr>
            <p:ph type="body" idx="1"/>
          </p:nvPr>
        </p:nvSpPr>
        <p:spPr>
          <a:xfrm>
            <a:off x="978195" y="3478028"/>
            <a:ext cx="10462438" cy="6112538"/>
          </a:xfrm>
          <a:prstGeom prst="rect">
            <a:avLst/>
          </a:prstGeom>
        </p:spPr>
        <p:txBody>
          <a:bodyPr>
            <a:normAutofit lnSpcReduction="10000"/>
          </a:bodyPr>
          <a:lstStyle/>
          <a:p>
            <a:pPr lvl="0">
              <a:buBlip>
                <a:blip r:embed="rId2"/>
              </a:buBlip>
              <a:defRPr sz="1800">
                <a:solidFill>
                  <a:srgbClr val="000000"/>
                </a:solidFill>
              </a:defRPr>
            </a:pPr>
            <a:r>
              <a:rPr lang="en-US" sz="3600" dirty="0" smtClean="0">
                <a:solidFill>
                  <a:srgbClr val="FFFFFF"/>
                </a:solidFill>
              </a:rPr>
              <a:t>…the Zapatistas of Chiapas, Mexico?</a:t>
            </a:r>
            <a:endParaRPr sz="3600" dirty="0">
              <a:solidFill>
                <a:srgbClr val="FFFFFF"/>
              </a:solidFill>
            </a:endParaRPr>
          </a:p>
          <a:p>
            <a:pPr lvl="0">
              <a:buBlip>
                <a:blip r:embed="rId2"/>
              </a:buBlip>
              <a:defRPr sz="1800">
                <a:solidFill>
                  <a:srgbClr val="000000"/>
                </a:solidFill>
              </a:defRPr>
            </a:pPr>
            <a:r>
              <a:rPr lang="en-US" sz="3600" dirty="0" smtClean="0">
                <a:solidFill>
                  <a:srgbClr val="FFFFFF"/>
                </a:solidFill>
              </a:rPr>
              <a:t>…Mayan a</a:t>
            </a:r>
            <a:r>
              <a:rPr sz="3600" dirty="0" smtClean="0">
                <a:solidFill>
                  <a:srgbClr val="FFFFFF"/>
                </a:solidFill>
              </a:rPr>
              <a:t>utonomy?</a:t>
            </a:r>
            <a:endParaRPr sz="3600" dirty="0">
              <a:solidFill>
                <a:srgbClr val="FFFFFF"/>
              </a:solidFill>
            </a:endParaRPr>
          </a:p>
          <a:p>
            <a:pPr lvl="0">
              <a:buBlip>
                <a:blip r:embed="rId2"/>
              </a:buBlip>
              <a:defRPr sz="1800">
                <a:solidFill>
                  <a:srgbClr val="000000"/>
                </a:solidFill>
              </a:defRPr>
            </a:pPr>
            <a:r>
              <a:rPr lang="en-US" sz="3600" dirty="0" smtClean="0">
                <a:solidFill>
                  <a:srgbClr val="FFFFFF"/>
                </a:solidFill>
              </a:rPr>
              <a:t>…indigenous e</a:t>
            </a:r>
            <a:r>
              <a:rPr sz="3600" dirty="0" smtClean="0">
                <a:solidFill>
                  <a:srgbClr val="FFFFFF"/>
                </a:solidFill>
              </a:rPr>
              <a:t>ducation?</a:t>
            </a:r>
            <a:endParaRPr lang="en-US" sz="3600" dirty="0" smtClean="0">
              <a:solidFill>
                <a:srgbClr val="FFFFFF"/>
              </a:solidFill>
            </a:endParaRPr>
          </a:p>
          <a:p>
            <a:pPr lvl="0">
              <a:buBlip>
                <a:blip r:embed="rId2"/>
              </a:buBlip>
              <a:defRPr sz="1800">
                <a:solidFill>
                  <a:srgbClr val="000000"/>
                </a:solidFill>
              </a:defRPr>
            </a:pPr>
            <a:endParaRPr lang="en-US" sz="2400" dirty="0" smtClean="0">
              <a:solidFill>
                <a:srgbClr val="000000"/>
              </a:solidFill>
            </a:endParaRPr>
          </a:p>
          <a:p>
            <a:pPr marL="0" lvl="0" indent="0" algn="ctr">
              <a:buNone/>
              <a:defRPr sz="1800">
                <a:solidFill>
                  <a:srgbClr val="000000"/>
                </a:solidFill>
              </a:defRPr>
            </a:pPr>
            <a:r>
              <a:rPr lang="en-US" sz="2400" kern="100" dirty="0" smtClean="0">
                <a:solidFill>
                  <a:srgbClr val="FF0000"/>
                </a:solidFill>
              </a:rPr>
              <a:t>A </a:t>
            </a:r>
            <a:r>
              <a:rPr lang="en-US" sz="2400" kern="100" dirty="0">
                <a:solidFill>
                  <a:srgbClr val="FF0000"/>
                </a:solidFill>
              </a:rPr>
              <a:t>PowerPoint presentation accompanying the short teaching video entitled </a:t>
            </a:r>
            <a:r>
              <a:rPr lang="en-US" sz="2400" b="1" kern="100" dirty="0" smtClean="0">
                <a:solidFill>
                  <a:srgbClr val="FF0000"/>
                </a:solidFill>
              </a:rPr>
              <a:t>“</a:t>
            </a:r>
            <a:r>
              <a:rPr lang="en-US" sz="2400" b="1" kern="100" dirty="0">
                <a:solidFill>
                  <a:srgbClr val="FF0000"/>
                </a:solidFill>
              </a:rPr>
              <a:t>An Introduction to Zapatista Education</a:t>
            </a:r>
            <a:r>
              <a:rPr lang="en-US" sz="2400" b="1" kern="100" dirty="0" smtClean="0">
                <a:solidFill>
                  <a:srgbClr val="FF0000"/>
                </a:solidFill>
              </a:rPr>
              <a:t>”</a:t>
            </a:r>
          </a:p>
          <a:p>
            <a:pPr marL="0" lvl="0" indent="0" algn="ctr">
              <a:buNone/>
              <a:defRPr sz="1800">
                <a:solidFill>
                  <a:srgbClr val="000000"/>
                </a:solidFill>
              </a:defRPr>
            </a:pPr>
            <a:r>
              <a:rPr lang="en-US" sz="2400" kern="100" dirty="0" smtClean="0">
                <a:solidFill>
                  <a:srgbClr val="FF0000"/>
                </a:solidFill>
              </a:rPr>
              <a:t>http://</a:t>
            </a:r>
            <a:r>
              <a:rPr lang="en-US" sz="2400" kern="100" dirty="0" err="1" smtClean="0">
                <a:solidFill>
                  <a:srgbClr val="FF0000"/>
                </a:solidFill>
              </a:rPr>
              <a:t>www.schoolsforchiapas.org</a:t>
            </a:r>
            <a:r>
              <a:rPr lang="en-US" sz="2400" kern="100" dirty="0" smtClean="0">
                <a:solidFill>
                  <a:srgbClr val="FF0000"/>
                </a:solidFill>
              </a:rPr>
              <a:t>/teach-</a:t>
            </a:r>
            <a:r>
              <a:rPr lang="en-US" sz="2400" kern="100" dirty="0" err="1" smtClean="0">
                <a:solidFill>
                  <a:srgbClr val="FF0000"/>
                </a:solidFill>
              </a:rPr>
              <a:t>chiapas</a:t>
            </a:r>
            <a:r>
              <a:rPr lang="en-US" sz="2400" kern="100" dirty="0" smtClean="0">
                <a:solidFill>
                  <a:srgbClr val="FF0000"/>
                </a:solidFill>
              </a:rPr>
              <a:t>/teach-</a:t>
            </a:r>
            <a:r>
              <a:rPr lang="en-US" sz="2400" kern="100" dirty="0" err="1" smtClean="0">
                <a:solidFill>
                  <a:srgbClr val="FF0000"/>
                </a:solidFill>
              </a:rPr>
              <a:t>chiapas</a:t>
            </a:r>
            <a:r>
              <a:rPr lang="en-US" sz="2400" kern="100" dirty="0" smtClean="0">
                <a:solidFill>
                  <a:srgbClr val="FF0000"/>
                </a:solidFill>
              </a:rPr>
              <a:t>-video-series/</a:t>
            </a:r>
          </a:p>
          <a:p>
            <a:pPr lvl="0">
              <a:buBlip>
                <a:blip r:embed="rId2"/>
              </a:buBlip>
              <a:defRPr sz="1800">
                <a:solidFill>
                  <a:srgbClr val="000000"/>
                </a:solidFill>
              </a:defRPr>
            </a:pPr>
            <a:endParaRPr sz="3600" b="1"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0-#ppt_w/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33">
                                            <p:bg/>
                                          </p:spTgt>
                                        </p:tgtEl>
                                        <p:attrNameLst>
                                          <p:attrName>style.visibility</p:attrName>
                                        </p:attrNameLst>
                                      </p:cBhvr>
                                      <p:to>
                                        <p:strVal val="visible"/>
                                      </p:to>
                                    </p:set>
                                  </p:childTnLst>
                                </p:cTn>
                              </p:par>
                              <p:par>
                                <p:cTn id="13" presetID="1" presetClass="entr" presetSubtype="0" fill="hold" grpId="2">
                                  <p:stCondLst>
                                    <p:cond delay="0"/>
                                  </p:stCondLst>
                                  <p:iterate>
                                    <p:tmAbs val="0"/>
                                  </p:iterate>
                                  <p:childTnLst>
                                    <p:set>
                                      <p:cBhvr>
                                        <p:cTn id="14" fill="hold"/>
                                        <p:tgtEl>
                                          <p:spTgt spid="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3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3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33">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2" nodeType="afterEffect">
                                  <p:stCondLst>
                                    <p:cond delay="0"/>
                                  </p:stCondLst>
                                  <p:iterate>
                                    <p:tmAbs val="0"/>
                                  </p:iterate>
                                  <p:childTnLst>
                                    <p:set>
                                      <p:cBhvr>
                                        <p:cTn id="29" fill="hold"/>
                                        <p:tgtEl>
                                          <p:spTgt spid="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advAuto="0"/>
      <p:bldP spid="33" grpId="2"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asted-image.pdf"/>
          <p:cNvPicPr/>
          <p:nvPr/>
        </p:nvPicPr>
        <p:blipFill>
          <a:blip r:embed="rId2">
            <a:extLst/>
          </a:blip>
          <a:stretch>
            <a:fillRect/>
          </a:stretch>
        </p:blipFill>
        <p:spPr>
          <a:xfrm>
            <a:off x="437581" y="-2819557"/>
            <a:ext cx="11799438" cy="16688114"/>
          </a:xfrm>
          <a:prstGeom prst="rect">
            <a:avLst/>
          </a:prstGeom>
          <a:ln w="889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9"/>
                                        </p:tgtEl>
                                        <p:attrNameLst>
                                          <p:attrName>style.visibility</p:attrName>
                                        </p:attrNameLst>
                                      </p:cBhvr>
                                      <p:to>
                                        <p:strVal val="visible"/>
                                      </p:to>
                                    </p:set>
                                    <p:animEffect transition="in" filter="fade">
                                      <p:cBhvr>
                                        <p:cTn id="7"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p:nvPr/>
        </p:nvPicPr>
        <p:blipFill>
          <a:blip r:embed="rId2">
            <a:extLst/>
          </a:blip>
          <a:stretch>
            <a:fillRect/>
          </a:stretch>
        </p:blipFill>
        <p:spPr>
          <a:xfrm>
            <a:off x="12700" y="12700"/>
            <a:ext cx="13030200" cy="9855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1"/>
                                        </p:tgtEl>
                                        <p:attrNameLst>
                                          <p:attrName>style.visibility</p:attrName>
                                        </p:attrNameLst>
                                      </p:cBhvr>
                                      <p:to>
                                        <p:strVal val="visible"/>
                                      </p:to>
                                    </p:set>
                                    <p:animEffect transition="in" filter="wipe(left)">
                                      <p:cBhvr>
                                        <p:cTn id="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297712" y="203200"/>
            <a:ext cx="12121116" cy="2540000"/>
          </a:xfrm>
          <a:prstGeom prst="rect">
            <a:avLst/>
          </a:prstGeom>
        </p:spPr>
        <p:txBody>
          <a:bodyPr/>
          <a:lstStyle>
            <a:lvl1pPr defTabSz="329184">
              <a:defRPr sz="5184"/>
            </a:lvl1pPr>
          </a:lstStyle>
          <a:p>
            <a:pPr lvl="0">
              <a:defRPr sz="1800">
                <a:solidFill>
                  <a:srgbClr val="000000"/>
                </a:solidFill>
              </a:defRPr>
            </a:pPr>
            <a:r>
              <a:rPr sz="5184" dirty="0">
                <a:solidFill>
                  <a:srgbClr val="FFFFFF"/>
                </a:solidFill>
              </a:rPr>
              <a:t>Who </a:t>
            </a:r>
            <a:r>
              <a:rPr sz="5184" dirty="0" smtClean="0">
                <a:solidFill>
                  <a:srgbClr val="FFFFFF"/>
                </a:solidFill>
              </a:rPr>
              <a:t>ar</a:t>
            </a:r>
            <a:r>
              <a:rPr lang="en-US" sz="5184" dirty="0" smtClean="0">
                <a:solidFill>
                  <a:srgbClr val="FFFFFF"/>
                </a:solidFill>
              </a:rPr>
              <a:t>e the Zapatista education</a:t>
            </a:r>
            <a:r>
              <a:rPr sz="5184" dirty="0" smtClean="0">
                <a:solidFill>
                  <a:srgbClr val="FFFFFF"/>
                </a:solidFill>
              </a:rPr>
              <a:t> </a:t>
            </a:r>
            <a:r>
              <a:rPr sz="5184" dirty="0">
                <a:solidFill>
                  <a:srgbClr val="FFFFFF"/>
                </a:solidFill>
              </a:rPr>
              <a:t>promoters and how are they selected?</a:t>
            </a:r>
          </a:p>
        </p:txBody>
      </p:sp>
      <p:sp>
        <p:nvSpPr>
          <p:cNvPr id="64" name="Shape 64"/>
          <p:cNvSpPr>
            <a:spLocks noGrp="1"/>
          </p:cNvSpPr>
          <p:nvPr>
            <p:ph type="body" idx="1"/>
          </p:nvPr>
        </p:nvSpPr>
        <p:spPr>
          <a:xfrm>
            <a:off x="850605" y="2946400"/>
            <a:ext cx="5689895" cy="6096000"/>
          </a:xfrm>
          <a:prstGeom prst="rect">
            <a:avLst/>
          </a:prstGeom>
        </p:spPr>
        <p:txBody>
          <a:bodyPr/>
          <a:lstStyle/>
          <a:p>
            <a:pPr lvl="0">
              <a:buBlip>
                <a:blip r:embed="rId2"/>
              </a:buBlip>
              <a:defRPr sz="1800">
                <a:solidFill>
                  <a:srgbClr val="000000"/>
                </a:solidFill>
              </a:defRPr>
            </a:pPr>
            <a:r>
              <a:rPr sz="3200" dirty="0">
                <a:solidFill>
                  <a:srgbClr val="FFFFFF"/>
                </a:solidFill>
              </a:rPr>
              <a:t>Selected from and by </a:t>
            </a:r>
            <a:r>
              <a:rPr sz="3200" dirty="0" smtClean="0">
                <a:solidFill>
                  <a:srgbClr val="FFFFFF"/>
                </a:solidFill>
              </a:rPr>
              <a:t>the</a:t>
            </a:r>
            <a:r>
              <a:rPr lang="en-US" sz="3200" dirty="0" smtClean="0">
                <a:solidFill>
                  <a:srgbClr val="FFFFFF"/>
                </a:solidFill>
              </a:rPr>
              <a:t>ir own </a:t>
            </a:r>
            <a:r>
              <a:rPr sz="3200" dirty="0" smtClean="0">
                <a:solidFill>
                  <a:srgbClr val="FFFFFF"/>
                </a:solidFill>
              </a:rPr>
              <a:t>communit</a:t>
            </a:r>
            <a:r>
              <a:rPr lang="en-US" sz="3200" dirty="0" smtClean="0">
                <a:solidFill>
                  <a:srgbClr val="FFFFFF"/>
                </a:solidFill>
              </a:rPr>
              <a:t>ies</a:t>
            </a:r>
            <a:r>
              <a:rPr sz="3200" dirty="0" smtClean="0">
                <a:solidFill>
                  <a:srgbClr val="FFFFFF"/>
                </a:solidFill>
              </a:rPr>
              <a:t>.</a:t>
            </a:r>
            <a:endParaRPr sz="3200" dirty="0">
              <a:solidFill>
                <a:srgbClr val="FFFFFF"/>
              </a:solidFill>
            </a:endParaRPr>
          </a:p>
          <a:p>
            <a:pPr lvl="0">
              <a:buBlip>
                <a:blip r:embed="rId2"/>
              </a:buBlip>
              <a:defRPr sz="1800">
                <a:solidFill>
                  <a:srgbClr val="000000"/>
                </a:solidFill>
              </a:defRPr>
            </a:pPr>
            <a:r>
              <a:rPr lang="en-US" sz="3200" dirty="0" smtClean="0">
                <a:solidFill>
                  <a:srgbClr val="FFFFFF"/>
                </a:solidFill>
              </a:rPr>
              <a:t>Work as unpaid v</a:t>
            </a:r>
            <a:r>
              <a:rPr sz="3200" dirty="0" smtClean="0">
                <a:solidFill>
                  <a:srgbClr val="FFFFFF"/>
                </a:solidFill>
              </a:rPr>
              <a:t>olunteers</a:t>
            </a:r>
            <a:r>
              <a:rPr lang="en-US" sz="3200" dirty="0" smtClean="0">
                <a:solidFill>
                  <a:srgbClr val="FFFFFF"/>
                </a:solidFill>
              </a:rPr>
              <a:t> in service to the community</a:t>
            </a:r>
            <a:r>
              <a:rPr sz="3200" dirty="0" smtClean="0">
                <a:solidFill>
                  <a:srgbClr val="FFFFFF"/>
                </a:solidFill>
              </a:rPr>
              <a:t>.</a:t>
            </a:r>
            <a:endParaRPr sz="3200" dirty="0">
              <a:solidFill>
                <a:srgbClr val="FFFFFF"/>
              </a:solidFill>
            </a:endParaRPr>
          </a:p>
          <a:p>
            <a:pPr lvl="0">
              <a:buBlip>
                <a:blip r:embed="rId2"/>
              </a:buBlip>
              <a:defRPr sz="1800">
                <a:solidFill>
                  <a:srgbClr val="000000"/>
                </a:solidFill>
              </a:defRPr>
            </a:pPr>
            <a:r>
              <a:rPr lang="en-US" sz="3200" dirty="0" smtClean="0">
                <a:solidFill>
                  <a:srgbClr val="FFFFFF"/>
                </a:solidFill>
              </a:rPr>
              <a:t>Su</a:t>
            </a:r>
            <a:r>
              <a:rPr sz="3200" dirty="0" smtClean="0">
                <a:solidFill>
                  <a:srgbClr val="FFFFFF"/>
                </a:solidFill>
              </a:rPr>
              <a:t>pporte</a:t>
            </a:r>
            <a:r>
              <a:rPr lang="en-US" sz="3200" dirty="0" smtClean="0">
                <a:solidFill>
                  <a:srgbClr val="FFFFFF"/>
                </a:solidFill>
              </a:rPr>
              <a:t>d with food and housing by the community.</a:t>
            </a:r>
            <a:endParaRPr sz="3200" dirty="0">
              <a:solidFill>
                <a:srgbClr val="FFFFFF"/>
              </a:solidFill>
            </a:endParaRPr>
          </a:p>
        </p:txBody>
      </p:sp>
      <p:pic>
        <p:nvPicPr>
          <p:cNvPr id="65" name="Picture 64"/>
          <p:cNvPicPr/>
          <p:nvPr/>
        </p:nvPicPr>
        <p:blipFill>
          <a:blip r:embed="rId3">
            <a:extLst/>
          </a:blip>
          <a:stretch>
            <a:fillRect/>
          </a:stretch>
        </p:blipFill>
        <p:spPr>
          <a:xfrm>
            <a:off x="6784373" y="2743199"/>
            <a:ext cx="5125654" cy="680961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3"/>
                                        </p:tgtEl>
                                        <p:attrNameLst>
                                          <p:attrName>style.visibility</p:attrName>
                                        </p:attrNameLst>
                                      </p:cBhvr>
                                      <p:to>
                                        <p:strVal val="visible"/>
                                      </p:to>
                                    </p:set>
                                    <p:anim calcmode="lin" valueType="num">
                                      <p:cBhvr>
                                        <p:cTn id="7" dur="1000" fill="hold"/>
                                        <p:tgtEl>
                                          <p:spTgt spid="63"/>
                                        </p:tgtEl>
                                        <p:attrNameLst>
                                          <p:attrName>ppt_x</p:attrName>
                                        </p:attrNameLst>
                                      </p:cBhvr>
                                      <p:tavLst>
                                        <p:tav tm="0">
                                          <p:val>
                                            <p:strVal val="0-#ppt_w/2"/>
                                          </p:val>
                                        </p:tav>
                                        <p:tav tm="100000">
                                          <p:val>
                                            <p:strVal val="#ppt_x"/>
                                          </p:val>
                                        </p:tav>
                                      </p:tavLst>
                                    </p:anim>
                                    <p:anim calcmode="lin" valueType="num">
                                      <p:cBhvr>
                                        <p:cTn id="8" dur="10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64">
                                            <p:bg/>
                                          </p:spTgt>
                                        </p:tgtEl>
                                        <p:attrNameLst>
                                          <p:attrName>style.visibility</p:attrName>
                                        </p:attrNameLst>
                                      </p:cBhvr>
                                      <p:to>
                                        <p:strVal val="visible"/>
                                      </p:to>
                                    </p:set>
                                    <p:animEffect transition="in" filter="wipe(left)">
                                      <p:cBhvr>
                                        <p:cTn id="13" dur="1000"/>
                                        <p:tgtEl>
                                          <p:spTgt spid="64">
                                            <p:bg/>
                                          </p:spTgt>
                                        </p:tgtEl>
                                      </p:cBhvr>
                                    </p:animEffect>
                                  </p:childTnLst>
                                </p:cTn>
                              </p:par>
                              <p:par>
                                <p:cTn id="14" presetID="22" presetClass="entr" presetSubtype="8" fill="hold" grpId="2">
                                  <p:stCondLst>
                                    <p:cond delay="0"/>
                                  </p:stCondLst>
                                  <p:iterate>
                                    <p:tmAbs val="0"/>
                                  </p:iterate>
                                  <p:childTnLst>
                                    <p:set>
                                      <p:cBhvr>
                                        <p:cTn id="15" fill="hold"/>
                                        <p:tgtEl>
                                          <p:spTgt spid="64">
                                            <p:txEl>
                                              <p:pRg st="0" end="0"/>
                                            </p:txEl>
                                          </p:spTgt>
                                        </p:tgtEl>
                                        <p:attrNameLst>
                                          <p:attrName>style.visibility</p:attrName>
                                        </p:attrNameLst>
                                      </p:cBhvr>
                                      <p:to>
                                        <p:strVal val="visible"/>
                                      </p:to>
                                    </p:set>
                                    <p:animEffect transition="in" filter="wipe(left)">
                                      <p:cBhvr>
                                        <p:cTn id="16" dur="1000"/>
                                        <p:tgtEl>
                                          <p:spTgt spid="6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iterate>
                                    <p:tmAbs val="0"/>
                                  </p:iterate>
                                  <p:childTnLst>
                                    <p:set>
                                      <p:cBhvr>
                                        <p:cTn id="20" fill="hold"/>
                                        <p:tgtEl>
                                          <p:spTgt spid="64">
                                            <p:txEl>
                                              <p:pRg st="1" end="1"/>
                                            </p:txEl>
                                          </p:spTgt>
                                        </p:tgtEl>
                                        <p:attrNameLst>
                                          <p:attrName>style.visibility</p:attrName>
                                        </p:attrNameLst>
                                      </p:cBhvr>
                                      <p:to>
                                        <p:strVal val="visible"/>
                                      </p:to>
                                    </p:set>
                                    <p:animEffect transition="in" filter="wipe(left)">
                                      <p:cBhvr>
                                        <p:cTn id="21" dur="1000"/>
                                        <p:tgtEl>
                                          <p:spTgt spid="6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iterate>
                                    <p:tmAbs val="0"/>
                                  </p:iterate>
                                  <p:childTnLst>
                                    <p:set>
                                      <p:cBhvr>
                                        <p:cTn id="25" fill="hold"/>
                                        <p:tgtEl>
                                          <p:spTgt spid="64">
                                            <p:txEl>
                                              <p:pRg st="2" end="2"/>
                                            </p:txEl>
                                          </p:spTgt>
                                        </p:tgtEl>
                                        <p:attrNameLst>
                                          <p:attrName>style.visibility</p:attrName>
                                        </p:attrNameLst>
                                      </p:cBhvr>
                                      <p:to>
                                        <p:strVal val="visible"/>
                                      </p:to>
                                    </p:set>
                                    <p:animEffect transition="in" filter="wipe(left)">
                                      <p:cBhvr>
                                        <p:cTn id="26" dur="1000"/>
                                        <p:tgtEl>
                                          <p:spTgt spid="6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3" nodeType="clickEffect">
                                  <p:stCondLst>
                                    <p:cond delay="0"/>
                                  </p:stCondLst>
                                  <p:iterate>
                                    <p:tmAbs val="0"/>
                                  </p:iterate>
                                  <p:childTnLst>
                                    <p:set>
                                      <p:cBhvr>
                                        <p:cTn id="30" fill="hold"/>
                                        <p:tgtEl>
                                          <p:spTgt spid="65"/>
                                        </p:tgtEl>
                                        <p:attrNameLst>
                                          <p:attrName>style.visibility</p:attrName>
                                        </p:attrNameLst>
                                      </p:cBhvr>
                                      <p:to>
                                        <p:strVal val="visible"/>
                                      </p:to>
                                    </p:set>
                                    <p:animEffect transition="in" filter="wipe(left)">
                                      <p:cBhvr>
                                        <p:cTn id="31"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1" animBg="1" advAuto="0"/>
      <p:bldP spid="64" grpId="2" build="p" bldLvl="5" animBg="1" advAuto="0"/>
      <p:bldP spid="65"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p:nvPr/>
        </p:nvPicPr>
        <p:blipFill>
          <a:blip r:embed="rId2">
            <a:extLst/>
          </a:blip>
          <a:stretch>
            <a:fillRect/>
          </a:stretch>
        </p:blipFill>
        <p:spPr>
          <a:xfrm>
            <a:off x="-12700" y="-50800"/>
            <a:ext cx="13030200" cy="9855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7"/>
                                        </p:tgtEl>
                                        <p:attrNameLst>
                                          <p:attrName>style.visibility</p:attrName>
                                        </p:attrNameLst>
                                      </p:cBhvr>
                                      <p:to>
                                        <p:strVal val="visible"/>
                                      </p:to>
                                    </p:set>
                                    <p:animEffect transition="in" filter="wipe(left)">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title"/>
          </p:nvPr>
        </p:nvSpPr>
        <p:spPr>
          <a:prstGeom prst="rect">
            <a:avLst/>
          </a:prstGeom>
        </p:spPr>
        <p:txBody>
          <a:bodyPr/>
          <a:lstStyle>
            <a:lvl1pPr defTabSz="425195">
              <a:defRPr sz="6696"/>
            </a:lvl1pPr>
          </a:lstStyle>
          <a:p>
            <a:pPr lvl="0">
              <a:defRPr sz="1800">
                <a:solidFill>
                  <a:srgbClr val="000000"/>
                </a:solidFill>
              </a:defRPr>
            </a:pPr>
            <a:r>
              <a:rPr sz="6696" dirty="0" smtClean="0">
                <a:solidFill>
                  <a:srgbClr val="FFFFFF"/>
                </a:solidFill>
              </a:rPr>
              <a:t>Wha</a:t>
            </a:r>
            <a:r>
              <a:rPr lang="en-US" sz="6696" dirty="0" smtClean="0">
                <a:solidFill>
                  <a:srgbClr val="FFFFFF"/>
                </a:solidFill>
              </a:rPr>
              <a:t>t’s taught</a:t>
            </a:r>
            <a:r>
              <a:rPr sz="6696" dirty="0" smtClean="0">
                <a:solidFill>
                  <a:srgbClr val="FFFFFF"/>
                </a:solidFill>
              </a:rPr>
              <a:t> </a:t>
            </a:r>
            <a:r>
              <a:rPr sz="6696" dirty="0">
                <a:solidFill>
                  <a:srgbClr val="FFFFFF"/>
                </a:solidFill>
              </a:rPr>
              <a:t>in the autonomous schools?</a:t>
            </a:r>
          </a:p>
        </p:txBody>
      </p:sp>
      <p:sp>
        <p:nvSpPr>
          <p:cNvPr id="70" name="Shape 70"/>
          <p:cNvSpPr>
            <a:spLocks noGrp="1"/>
          </p:cNvSpPr>
          <p:nvPr>
            <p:ph type="body" idx="1"/>
          </p:nvPr>
        </p:nvSpPr>
        <p:spPr>
          <a:xfrm>
            <a:off x="1270000" y="2768599"/>
            <a:ext cx="10464800" cy="6630581"/>
          </a:xfrm>
          <a:prstGeom prst="rect">
            <a:avLst/>
          </a:prstGeom>
        </p:spPr>
        <p:txBody>
          <a:bodyPr/>
          <a:lstStyle/>
          <a:p>
            <a:pPr lvl="0">
              <a:buBlip>
                <a:blip r:embed="rId2"/>
              </a:buBlip>
              <a:defRPr sz="1800">
                <a:solidFill>
                  <a:srgbClr val="000000"/>
                </a:solidFill>
              </a:defRPr>
            </a:pPr>
            <a:r>
              <a:rPr sz="3600" dirty="0">
                <a:solidFill>
                  <a:srgbClr val="FFFFFF"/>
                </a:solidFill>
              </a:rPr>
              <a:t>Language and literacy.</a:t>
            </a:r>
          </a:p>
          <a:p>
            <a:pPr lvl="0">
              <a:buBlip>
                <a:blip r:embed="rId2"/>
              </a:buBlip>
              <a:defRPr sz="1800">
                <a:solidFill>
                  <a:srgbClr val="000000"/>
                </a:solidFill>
              </a:defRPr>
            </a:pPr>
            <a:r>
              <a:rPr sz="3600" dirty="0" smtClean="0">
                <a:solidFill>
                  <a:srgbClr val="FFFFFF"/>
                </a:solidFill>
              </a:rPr>
              <a:t>Math </a:t>
            </a:r>
            <a:r>
              <a:rPr sz="3600" dirty="0">
                <a:solidFill>
                  <a:srgbClr val="FFFFFF"/>
                </a:solidFill>
              </a:rPr>
              <a:t>and numeracy.</a:t>
            </a:r>
          </a:p>
          <a:p>
            <a:pPr lvl="0">
              <a:buBlip>
                <a:blip r:embed="rId2"/>
              </a:buBlip>
              <a:defRPr sz="1800">
                <a:solidFill>
                  <a:srgbClr val="000000"/>
                </a:solidFill>
              </a:defRPr>
            </a:pPr>
            <a:r>
              <a:rPr sz="3600" dirty="0">
                <a:solidFill>
                  <a:srgbClr val="FFFFFF"/>
                </a:solidFill>
              </a:rPr>
              <a:t>Life and environment.</a:t>
            </a:r>
          </a:p>
          <a:p>
            <a:pPr lvl="0">
              <a:buBlip>
                <a:blip r:embed="rId2"/>
              </a:buBlip>
              <a:defRPr sz="1800">
                <a:solidFill>
                  <a:srgbClr val="000000"/>
                </a:solidFill>
              </a:defRPr>
            </a:pPr>
            <a:r>
              <a:rPr sz="3600" dirty="0">
                <a:solidFill>
                  <a:srgbClr val="FFFFFF"/>
                </a:solidFill>
              </a:rPr>
              <a:t>History.</a:t>
            </a:r>
          </a:p>
          <a:p>
            <a:pPr lvl="0">
              <a:buBlip>
                <a:blip r:embed="rId2"/>
              </a:buBlip>
              <a:defRPr sz="1800">
                <a:solidFill>
                  <a:srgbClr val="000000"/>
                </a:solidFill>
              </a:defRPr>
            </a:pPr>
            <a:r>
              <a:rPr sz="3600" dirty="0">
                <a:solidFill>
                  <a:srgbClr val="FFFFFF"/>
                </a:solidFill>
              </a:rPr>
              <a:t>Culture and </a:t>
            </a:r>
            <a:r>
              <a:rPr sz="3600" dirty="0" smtClean="0">
                <a:solidFill>
                  <a:srgbClr val="FFFFFF"/>
                </a:solidFill>
              </a:rPr>
              <a:t>art</a:t>
            </a:r>
            <a:r>
              <a:rPr lang="en-US" sz="3600" dirty="0" smtClean="0">
                <a:solidFill>
                  <a:srgbClr val="FFFFFF"/>
                </a:solidFill>
              </a:rPr>
              <a:t>s. </a:t>
            </a:r>
          </a:p>
          <a:p>
            <a:pPr lvl="0">
              <a:buBlip>
                <a:blip r:embed="rId2"/>
              </a:buBlip>
              <a:defRPr sz="1800">
                <a:solidFill>
                  <a:srgbClr val="000000"/>
                </a:solidFill>
              </a:defRPr>
            </a:pPr>
            <a:r>
              <a:rPr lang="en-US" sz="3600" smtClean="0">
                <a:solidFill>
                  <a:srgbClr val="FFFFFF"/>
                </a:solidFill>
              </a:rPr>
              <a:t>Sports.</a:t>
            </a:r>
            <a:endParaRPr lang="en-US" sz="3600" dirty="0" smtClean="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9"/>
                                        </p:tgtEl>
                                        <p:attrNameLst>
                                          <p:attrName>style.visibility</p:attrName>
                                        </p:attrNameLst>
                                      </p:cBhvr>
                                      <p:to>
                                        <p:strVal val="visible"/>
                                      </p:to>
                                    </p:set>
                                    <p:anim calcmode="lin" valueType="num">
                                      <p:cBhvr>
                                        <p:cTn id="7" dur="1000" fill="hold"/>
                                        <p:tgtEl>
                                          <p:spTgt spid="69"/>
                                        </p:tgtEl>
                                        <p:attrNameLst>
                                          <p:attrName>ppt_x</p:attrName>
                                        </p:attrNameLst>
                                      </p:cBhvr>
                                      <p:tavLst>
                                        <p:tav tm="0">
                                          <p:val>
                                            <p:strVal val="0-#ppt_w/2"/>
                                          </p:val>
                                        </p:tav>
                                        <p:tav tm="100000">
                                          <p:val>
                                            <p:strVal val="#ppt_x"/>
                                          </p:val>
                                        </p:tav>
                                      </p:tavLst>
                                    </p:anim>
                                    <p:anim calcmode="lin" valueType="num">
                                      <p:cBhvr>
                                        <p:cTn id="8"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70">
                                            <p:bg/>
                                          </p:spTgt>
                                        </p:tgtEl>
                                        <p:attrNameLst>
                                          <p:attrName>style.visibility</p:attrName>
                                        </p:attrNameLst>
                                      </p:cBhvr>
                                      <p:to>
                                        <p:strVal val="visible"/>
                                      </p:to>
                                    </p:set>
                                    <p:animEffect transition="in" filter="wipe(left)">
                                      <p:cBhvr>
                                        <p:cTn id="13" dur="1000"/>
                                        <p:tgtEl>
                                          <p:spTgt spid="70">
                                            <p:bg/>
                                          </p:spTgt>
                                        </p:tgtEl>
                                      </p:cBhvr>
                                    </p:animEffect>
                                  </p:childTnLst>
                                </p:cTn>
                              </p:par>
                              <p:par>
                                <p:cTn id="14" presetID="22" presetClass="entr" presetSubtype="8" fill="hold" grpId="2">
                                  <p:stCondLst>
                                    <p:cond delay="0"/>
                                  </p:stCondLst>
                                  <p:iterate>
                                    <p:tmAbs val="0"/>
                                  </p:iterate>
                                  <p:childTnLst>
                                    <p:set>
                                      <p:cBhvr>
                                        <p:cTn id="15" fill="hold"/>
                                        <p:tgtEl>
                                          <p:spTgt spid="70">
                                            <p:txEl>
                                              <p:pRg st="0" end="0"/>
                                            </p:txEl>
                                          </p:spTgt>
                                        </p:tgtEl>
                                        <p:attrNameLst>
                                          <p:attrName>style.visibility</p:attrName>
                                        </p:attrNameLst>
                                      </p:cBhvr>
                                      <p:to>
                                        <p:strVal val="visible"/>
                                      </p:to>
                                    </p:set>
                                    <p:animEffect transition="in" filter="wipe(left)">
                                      <p:cBhvr>
                                        <p:cTn id="16" dur="1000"/>
                                        <p:tgtEl>
                                          <p:spTgt spid="7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iterate>
                                    <p:tmAbs val="0"/>
                                  </p:iterate>
                                  <p:childTnLst>
                                    <p:set>
                                      <p:cBhvr>
                                        <p:cTn id="20" fill="hold"/>
                                        <p:tgtEl>
                                          <p:spTgt spid="70">
                                            <p:txEl>
                                              <p:pRg st="1" end="1"/>
                                            </p:txEl>
                                          </p:spTgt>
                                        </p:tgtEl>
                                        <p:attrNameLst>
                                          <p:attrName>style.visibility</p:attrName>
                                        </p:attrNameLst>
                                      </p:cBhvr>
                                      <p:to>
                                        <p:strVal val="visible"/>
                                      </p:to>
                                    </p:set>
                                    <p:animEffect transition="in" filter="wipe(left)">
                                      <p:cBhvr>
                                        <p:cTn id="21" dur="1000"/>
                                        <p:tgtEl>
                                          <p:spTgt spid="7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iterate>
                                    <p:tmAbs val="0"/>
                                  </p:iterate>
                                  <p:childTnLst>
                                    <p:set>
                                      <p:cBhvr>
                                        <p:cTn id="25" fill="hold"/>
                                        <p:tgtEl>
                                          <p:spTgt spid="70">
                                            <p:txEl>
                                              <p:pRg st="2" end="2"/>
                                            </p:txEl>
                                          </p:spTgt>
                                        </p:tgtEl>
                                        <p:attrNameLst>
                                          <p:attrName>style.visibility</p:attrName>
                                        </p:attrNameLst>
                                      </p:cBhvr>
                                      <p:to>
                                        <p:strVal val="visible"/>
                                      </p:to>
                                    </p:set>
                                    <p:animEffect transition="in" filter="wipe(left)">
                                      <p:cBhvr>
                                        <p:cTn id="26" dur="1000"/>
                                        <p:tgtEl>
                                          <p:spTgt spid="7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2" nodeType="clickEffect">
                                  <p:stCondLst>
                                    <p:cond delay="0"/>
                                  </p:stCondLst>
                                  <p:iterate>
                                    <p:tmAbs val="0"/>
                                  </p:iterate>
                                  <p:childTnLst>
                                    <p:set>
                                      <p:cBhvr>
                                        <p:cTn id="30" fill="hold"/>
                                        <p:tgtEl>
                                          <p:spTgt spid="70">
                                            <p:txEl>
                                              <p:pRg st="3" end="3"/>
                                            </p:txEl>
                                          </p:spTgt>
                                        </p:tgtEl>
                                        <p:attrNameLst>
                                          <p:attrName>style.visibility</p:attrName>
                                        </p:attrNameLst>
                                      </p:cBhvr>
                                      <p:to>
                                        <p:strVal val="visible"/>
                                      </p:to>
                                    </p:set>
                                    <p:animEffect transition="in" filter="wipe(left)">
                                      <p:cBhvr>
                                        <p:cTn id="31" dur="1000"/>
                                        <p:tgtEl>
                                          <p:spTgt spid="7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2" nodeType="clickEffect">
                                  <p:stCondLst>
                                    <p:cond delay="0"/>
                                  </p:stCondLst>
                                  <p:iterate>
                                    <p:tmAbs val="0"/>
                                  </p:iterate>
                                  <p:childTnLst>
                                    <p:set>
                                      <p:cBhvr>
                                        <p:cTn id="35" fill="hold"/>
                                        <p:tgtEl>
                                          <p:spTgt spid="70">
                                            <p:txEl>
                                              <p:pRg st="4" end="4"/>
                                            </p:txEl>
                                          </p:spTgt>
                                        </p:tgtEl>
                                        <p:attrNameLst>
                                          <p:attrName>style.visibility</p:attrName>
                                        </p:attrNameLst>
                                      </p:cBhvr>
                                      <p:to>
                                        <p:strVal val="visible"/>
                                      </p:to>
                                    </p:set>
                                    <p:animEffect transition="in" filter="wipe(left)">
                                      <p:cBhvr>
                                        <p:cTn id="36" dur="1000"/>
                                        <p:tgtEl>
                                          <p:spTgt spid="7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2" nodeType="clickEffect">
                                  <p:stCondLst>
                                    <p:cond delay="0"/>
                                  </p:stCondLst>
                                  <p:iterate>
                                    <p:tmAbs val="0"/>
                                  </p:iterate>
                                  <p:childTnLst>
                                    <p:set>
                                      <p:cBhvr>
                                        <p:cTn id="40" fill="hold"/>
                                        <p:tgtEl>
                                          <p:spTgt spid="70">
                                            <p:txEl>
                                              <p:pRg st="5" end="5"/>
                                            </p:txEl>
                                          </p:spTgt>
                                        </p:tgtEl>
                                        <p:attrNameLst>
                                          <p:attrName>style.visibility</p:attrName>
                                        </p:attrNameLst>
                                      </p:cBhvr>
                                      <p:to>
                                        <p:strVal val="visible"/>
                                      </p:to>
                                    </p:set>
                                    <p:animEffect transition="in" filter="wipe(left)">
                                      <p:cBhvr>
                                        <p:cTn id="41" dur="1000"/>
                                        <p:tgtEl>
                                          <p:spTgt spid="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1" animBg="1" advAuto="0"/>
      <p:bldP spid="70" grpId="2"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p:nvPr/>
        </p:nvPicPr>
        <p:blipFill>
          <a:blip r:embed="rId2">
            <a:extLst/>
          </a:blip>
          <a:stretch>
            <a:fillRect/>
          </a:stretch>
        </p:blipFill>
        <p:spPr>
          <a:xfrm>
            <a:off x="1104900" y="1007582"/>
            <a:ext cx="5867327" cy="7890836"/>
          </a:xfrm>
          <a:prstGeom prst="rect">
            <a:avLst/>
          </a:prstGeom>
        </p:spPr>
      </p:pic>
      <p:pic>
        <p:nvPicPr>
          <p:cNvPr id="73" name="Picture 72"/>
          <p:cNvPicPr/>
          <p:nvPr/>
        </p:nvPicPr>
        <p:blipFill>
          <a:blip r:embed="rId3">
            <a:extLst/>
          </a:blip>
          <a:stretch>
            <a:fillRect/>
          </a:stretch>
        </p:blipFill>
        <p:spPr>
          <a:xfrm>
            <a:off x="7366725" y="968692"/>
            <a:ext cx="4791287" cy="3676016"/>
          </a:xfrm>
          <a:prstGeom prst="rect">
            <a:avLst/>
          </a:prstGeom>
        </p:spPr>
      </p:pic>
      <p:sp>
        <p:nvSpPr>
          <p:cNvPr id="74" name="Shape 74"/>
          <p:cNvSpPr/>
          <p:nvPr/>
        </p:nvSpPr>
        <p:spPr>
          <a:xfrm>
            <a:off x="7648662" y="7565622"/>
            <a:ext cx="3193876" cy="1466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endParaRPr sz="4200">
              <a:solidFill>
                <a:srgbClr val="FFFFFF"/>
              </a:solidFill>
            </a:endParaRPr>
          </a:p>
          <a:p>
            <a:pPr lvl="0">
              <a:defRPr sz="1800">
                <a:solidFill>
                  <a:srgbClr val="000000"/>
                </a:solidFill>
              </a:defRPr>
            </a:pPr>
            <a:r>
              <a:rPr sz="4200">
                <a:solidFill>
                  <a:srgbClr val="FFFFFF"/>
                </a:solidFill>
              </a:rPr>
              <a:t>Education</a:t>
            </a:r>
          </a:p>
        </p:txBody>
      </p:sp>
      <p:pic>
        <p:nvPicPr>
          <p:cNvPr id="75" name="Picture 74"/>
          <p:cNvPicPr/>
          <p:nvPr/>
        </p:nvPicPr>
        <p:blipFill>
          <a:blip r:embed="rId4">
            <a:extLst/>
          </a:blip>
          <a:stretch>
            <a:fillRect/>
          </a:stretch>
        </p:blipFill>
        <p:spPr>
          <a:xfrm>
            <a:off x="7366725" y="4637847"/>
            <a:ext cx="4791288" cy="367601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4"/>
                                        </p:tgtEl>
                                        <p:attrNameLst>
                                          <p:attrName>style.visibility</p:attrName>
                                        </p:attrNameLst>
                                      </p:cBhvr>
                                      <p:to>
                                        <p:strVal val="visible"/>
                                      </p:to>
                                    </p:set>
                                    <p:anim calcmode="lin" valueType="num">
                                      <p:cBhvr>
                                        <p:cTn id="7" dur="1000" fill="hold"/>
                                        <p:tgtEl>
                                          <p:spTgt spid="74"/>
                                        </p:tgtEl>
                                        <p:attrNameLst>
                                          <p:attrName>ppt_x</p:attrName>
                                        </p:attrNameLst>
                                      </p:cBhvr>
                                      <p:tavLst>
                                        <p:tav tm="0">
                                          <p:val>
                                            <p:strVal val="0-#ppt_w/2"/>
                                          </p:val>
                                        </p:tav>
                                        <p:tav tm="100000">
                                          <p:val>
                                            <p:strVal val="#ppt_x"/>
                                          </p:val>
                                        </p:tav>
                                      </p:tavLst>
                                    </p:anim>
                                    <p:anim calcmode="lin" valueType="num">
                                      <p:cBhvr>
                                        <p:cTn id="8"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2" nodeType="clickEffect">
                                  <p:stCondLst>
                                    <p:cond delay="0"/>
                                  </p:stCondLst>
                                  <p:iterate>
                                    <p:tmAbs val="0"/>
                                  </p:iterate>
                                  <p:childTnLst>
                                    <p:set>
                                      <p:cBhvr>
                                        <p:cTn id="12" fill="hold"/>
                                        <p:tgtEl>
                                          <p:spTgt spid="72"/>
                                        </p:tgtEl>
                                        <p:attrNameLst>
                                          <p:attrName>style.visibility</p:attrName>
                                        </p:attrNameLst>
                                      </p:cBhvr>
                                      <p:to>
                                        <p:strVal val="visible"/>
                                      </p:to>
                                    </p:set>
                                    <p:animEffect transition="in" filter="blinds(vertical)">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grpId="3" nodeType="clickEffect">
                                  <p:stCondLst>
                                    <p:cond delay="0"/>
                                  </p:stCondLst>
                                  <p:iterate>
                                    <p:tmAbs val="0"/>
                                  </p:iterate>
                                  <p:childTnLst>
                                    <p:set>
                                      <p:cBhvr>
                                        <p:cTn id="17" fill="hold"/>
                                        <p:tgtEl>
                                          <p:spTgt spid="73"/>
                                        </p:tgtEl>
                                        <p:attrNameLst>
                                          <p:attrName>style.visibility</p:attrName>
                                        </p:attrNameLst>
                                      </p:cBhvr>
                                      <p:to>
                                        <p:strVal val="visible"/>
                                      </p:to>
                                    </p:set>
                                    <p:animEffect transition="in" filter="blinds(vertical)">
                                      <p:cBhvr>
                                        <p:cTn id="18" dur="10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grpId="4" nodeType="clickEffect">
                                  <p:stCondLst>
                                    <p:cond delay="0"/>
                                  </p:stCondLst>
                                  <p:iterate>
                                    <p:tmAbs val="0"/>
                                  </p:iterate>
                                  <p:childTnLst>
                                    <p:set>
                                      <p:cBhvr>
                                        <p:cTn id="22" fill="hold"/>
                                        <p:tgtEl>
                                          <p:spTgt spid="75"/>
                                        </p:tgtEl>
                                        <p:attrNameLst>
                                          <p:attrName>style.visibility</p:attrName>
                                        </p:attrNameLst>
                                      </p:cBhvr>
                                      <p:to>
                                        <p:strVal val="visible"/>
                                      </p:to>
                                    </p:set>
                                    <p:animEffect transition="in" filter="blinds(vertical)">
                                      <p:cBhvr>
                                        <p:cTn id="23"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2" animBg="1" advAuto="0"/>
      <p:bldP spid="73" grpId="3" animBg="1" advAuto="0"/>
      <p:bldP spid="74" grpId="1" animBg="1" advAuto="0"/>
      <p:bldP spid="75"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8296404" y="7908522"/>
            <a:ext cx="1898392"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FFFFFF"/>
                </a:solidFill>
              </a:rPr>
              <a:t>Health</a:t>
            </a:r>
          </a:p>
        </p:txBody>
      </p:sp>
      <p:pic>
        <p:nvPicPr>
          <p:cNvPr id="78" name="Picture 77"/>
          <p:cNvPicPr/>
          <p:nvPr/>
        </p:nvPicPr>
        <p:blipFill>
          <a:blip r:embed="rId2">
            <a:extLst/>
          </a:blip>
          <a:stretch>
            <a:fillRect/>
          </a:stretch>
        </p:blipFill>
        <p:spPr>
          <a:xfrm>
            <a:off x="368300" y="873811"/>
            <a:ext cx="6524315" cy="7393889"/>
          </a:xfrm>
          <a:prstGeom prst="rect">
            <a:avLst/>
          </a:prstGeom>
        </p:spPr>
      </p:pic>
      <p:pic>
        <p:nvPicPr>
          <p:cNvPr id="79" name="Picture 78"/>
          <p:cNvPicPr/>
          <p:nvPr/>
        </p:nvPicPr>
        <p:blipFill>
          <a:blip r:embed="rId3">
            <a:extLst/>
          </a:blip>
          <a:stretch>
            <a:fillRect/>
          </a:stretch>
        </p:blipFill>
        <p:spPr>
          <a:xfrm>
            <a:off x="7228659" y="862194"/>
            <a:ext cx="5075282" cy="3889012"/>
          </a:xfrm>
          <a:prstGeom prst="rect">
            <a:avLst/>
          </a:prstGeom>
        </p:spPr>
      </p:pic>
      <p:pic>
        <p:nvPicPr>
          <p:cNvPr id="80" name="Picture 79"/>
          <p:cNvPicPr/>
          <p:nvPr/>
        </p:nvPicPr>
        <p:blipFill>
          <a:blip r:embed="rId4">
            <a:extLst/>
          </a:blip>
          <a:stretch>
            <a:fillRect/>
          </a:stretch>
        </p:blipFill>
        <p:spPr>
          <a:xfrm>
            <a:off x="7777443" y="4905045"/>
            <a:ext cx="3977715" cy="306583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7"/>
                                        </p:tgtEl>
                                        <p:attrNameLst>
                                          <p:attrName>style.visibility</p:attrName>
                                        </p:attrNameLst>
                                      </p:cBhvr>
                                      <p:to>
                                        <p:strVal val="visible"/>
                                      </p:to>
                                    </p:set>
                                    <p:anim calcmode="lin" valueType="num">
                                      <p:cBhvr>
                                        <p:cTn id="7" dur="1000" fill="hold"/>
                                        <p:tgtEl>
                                          <p:spTgt spid="77"/>
                                        </p:tgtEl>
                                        <p:attrNameLst>
                                          <p:attrName>ppt_x</p:attrName>
                                        </p:attrNameLst>
                                      </p:cBhvr>
                                      <p:tavLst>
                                        <p:tav tm="0">
                                          <p:val>
                                            <p:strVal val="0-#ppt_w/2"/>
                                          </p:val>
                                        </p:tav>
                                        <p:tav tm="100000">
                                          <p:val>
                                            <p:strVal val="#ppt_x"/>
                                          </p:val>
                                        </p:tav>
                                      </p:tavLst>
                                    </p:anim>
                                    <p:anim calcmode="lin" valueType="num">
                                      <p:cBhvr>
                                        <p:cTn id="8"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78"/>
                                        </p:tgtEl>
                                        <p:attrNameLst>
                                          <p:attrName>style.visibility</p:attrName>
                                        </p:attrNameLst>
                                      </p:cBhvr>
                                      <p:to>
                                        <p:strVal val="visible"/>
                                      </p:to>
                                    </p:set>
                                    <p:anim calcmode="lin" valueType="num">
                                      <p:cBhvr>
                                        <p:cTn id="13" dur="1000" fill="hold"/>
                                        <p:tgtEl>
                                          <p:spTgt spid="78"/>
                                        </p:tgtEl>
                                        <p:attrNameLst>
                                          <p:attrName>ppt_x</p:attrName>
                                        </p:attrNameLst>
                                      </p:cBhvr>
                                      <p:tavLst>
                                        <p:tav tm="0">
                                          <p:val>
                                            <p:strVal val="0-#ppt_w/2"/>
                                          </p:val>
                                        </p:tav>
                                        <p:tav tm="100000">
                                          <p:val>
                                            <p:strVal val="#ppt_x"/>
                                          </p:val>
                                        </p:tav>
                                      </p:tavLst>
                                    </p:anim>
                                    <p:anim calcmode="lin" valueType="num">
                                      <p:cBhvr>
                                        <p:cTn id="14" dur="10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79"/>
                                        </p:tgtEl>
                                        <p:attrNameLst>
                                          <p:attrName>style.visibility</p:attrName>
                                        </p:attrNameLst>
                                      </p:cBhvr>
                                      <p:to>
                                        <p:strVal val="visible"/>
                                      </p:to>
                                    </p:set>
                                    <p:anim calcmode="lin" valueType="num">
                                      <p:cBhvr>
                                        <p:cTn id="19" dur="1000" fill="hold"/>
                                        <p:tgtEl>
                                          <p:spTgt spid="79"/>
                                        </p:tgtEl>
                                        <p:attrNameLst>
                                          <p:attrName>ppt_x</p:attrName>
                                        </p:attrNameLst>
                                      </p:cBhvr>
                                      <p:tavLst>
                                        <p:tav tm="0">
                                          <p:val>
                                            <p:strVal val="0-#ppt_w/2"/>
                                          </p:val>
                                        </p:tav>
                                        <p:tav tm="100000">
                                          <p:val>
                                            <p:strVal val="#ppt_x"/>
                                          </p:val>
                                        </p:tav>
                                      </p:tavLst>
                                    </p:anim>
                                    <p:anim calcmode="lin" valueType="num">
                                      <p:cBhvr>
                                        <p:cTn id="20" dur="10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80"/>
                                        </p:tgtEl>
                                        <p:attrNameLst>
                                          <p:attrName>style.visibility</p:attrName>
                                        </p:attrNameLst>
                                      </p:cBhvr>
                                      <p:to>
                                        <p:strVal val="visible"/>
                                      </p:to>
                                    </p:set>
                                    <p:anim calcmode="lin" valueType="num">
                                      <p:cBhvr>
                                        <p:cTn id="25" dur="1000" fill="hold"/>
                                        <p:tgtEl>
                                          <p:spTgt spid="80"/>
                                        </p:tgtEl>
                                        <p:attrNameLst>
                                          <p:attrName>ppt_x</p:attrName>
                                        </p:attrNameLst>
                                      </p:cBhvr>
                                      <p:tavLst>
                                        <p:tav tm="0">
                                          <p:val>
                                            <p:strVal val="0-#ppt_w/2"/>
                                          </p:val>
                                        </p:tav>
                                        <p:tav tm="100000">
                                          <p:val>
                                            <p:strVal val="#ppt_x"/>
                                          </p:val>
                                        </p:tav>
                                      </p:tavLst>
                                    </p:anim>
                                    <p:anim calcmode="lin" valueType="num">
                                      <p:cBhvr>
                                        <p:cTn id="26"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animBg="1" advAuto="0"/>
      <p:bldP spid="78" grpId="2" animBg="1" advAuto="0"/>
      <p:bldP spid="79" grpId="3" animBg="1" advAuto="0"/>
      <p:bldP spid="80"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nvSpPr>
        <p:spPr>
          <a:xfrm>
            <a:off x="7284712" y="7908522"/>
            <a:ext cx="3921776"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FFFFFF"/>
                </a:solidFill>
              </a:rPr>
              <a:t>Agroecology</a:t>
            </a:r>
          </a:p>
        </p:txBody>
      </p:sp>
      <p:pic>
        <p:nvPicPr>
          <p:cNvPr id="83" name="Picture 82"/>
          <p:cNvPicPr/>
          <p:nvPr/>
        </p:nvPicPr>
        <p:blipFill>
          <a:blip r:embed="rId2">
            <a:extLst/>
          </a:blip>
          <a:stretch>
            <a:fillRect/>
          </a:stretch>
        </p:blipFill>
        <p:spPr>
          <a:xfrm>
            <a:off x="8308188" y="1084073"/>
            <a:ext cx="4191521" cy="3318254"/>
          </a:xfrm>
          <a:prstGeom prst="rect">
            <a:avLst/>
          </a:prstGeom>
        </p:spPr>
      </p:pic>
      <p:pic>
        <p:nvPicPr>
          <p:cNvPr id="84" name="Picture 83"/>
          <p:cNvPicPr/>
          <p:nvPr/>
        </p:nvPicPr>
        <p:blipFill>
          <a:blip r:embed="rId3">
            <a:extLst/>
          </a:blip>
          <a:stretch>
            <a:fillRect/>
          </a:stretch>
        </p:blipFill>
        <p:spPr>
          <a:xfrm>
            <a:off x="8379910" y="4596120"/>
            <a:ext cx="4048078" cy="3118609"/>
          </a:xfrm>
          <a:prstGeom prst="rect">
            <a:avLst/>
          </a:prstGeom>
        </p:spPr>
      </p:pic>
      <p:pic>
        <p:nvPicPr>
          <p:cNvPr id="85" name="Picture 84"/>
          <p:cNvPicPr/>
          <p:nvPr/>
        </p:nvPicPr>
        <p:blipFill>
          <a:blip r:embed="rId4">
            <a:extLst/>
          </a:blip>
          <a:stretch>
            <a:fillRect/>
          </a:stretch>
        </p:blipFill>
        <p:spPr>
          <a:xfrm>
            <a:off x="278789" y="1396301"/>
            <a:ext cx="7870156" cy="598516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2"/>
                                        </p:tgtEl>
                                        <p:attrNameLst>
                                          <p:attrName>style.visibility</p:attrName>
                                        </p:attrNameLst>
                                      </p:cBhvr>
                                      <p:to>
                                        <p:strVal val="visible"/>
                                      </p:to>
                                    </p:set>
                                    <p:anim calcmode="lin" valueType="num">
                                      <p:cBhvr>
                                        <p:cTn id="7" dur="1000" fill="hold"/>
                                        <p:tgtEl>
                                          <p:spTgt spid="82"/>
                                        </p:tgtEl>
                                        <p:attrNameLst>
                                          <p:attrName>ppt_x</p:attrName>
                                        </p:attrNameLst>
                                      </p:cBhvr>
                                      <p:tavLst>
                                        <p:tav tm="0">
                                          <p:val>
                                            <p:strVal val="0-#ppt_w/2"/>
                                          </p:val>
                                        </p:tav>
                                        <p:tav tm="100000">
                                          <p:val>
                                            <p:strVal val="#ppt_x"/>
                                          </p:val>
                                        </p:tav>
                                      </p:tavLst>
                                    </p:anim>
                                    <p:anim calcmode="lin" valueType="num">
                                      <p:cBhvr>
                                        <p:cTn id="8" dur="10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grpId="2" nodeType="clickEffect">
                                  <p:stCondLst>
                                    <p:cond delay="0"/>
                                  </p:stCondLst>
                                  <p:iterate>
                                    <p:tmAbs val="0"/>
                                  </p:iterate>
                                  <p:childTnLst>
                                    <p:set>
                                      <p:cBhvr>
                                        <p:cTn id="12" fill="hold"/>
                                        <p:tgtEl>
                                          <p:spTgt spid="85"/>
                                        </p:tgtEl>
                                        <p:attrNameLst>
                                          <p:attrName>style.visibility</p:attrName>
                                        </p:attrNameLst>
                                      </p:cBhvr>
                                      <p:to>
                                        <p:strVal val="visible"/>
                                      </p:to>
                                    </p:set>
                                    <p:anim calcmode="lin" valueType="num">
                                      <p:cBhvr>
                                        <p:cTn id="13" dur="1000" fill="hold"/>
                                        <p:tgtEl>
                                          <p:spTgt spid="85"/>
                                        </p:tgtEl>
                                        <p:attrNameLst>
                                          <p:attrName>ppt_x</p:attrName>
                                        </p:attrNameLst>
                                      </p:cBhvr>
                                      <p:tavLst>
                                        <p:tav tm="0">
                                          <p:val>
                                            <p:strVal val="#ppt_x-#ppt_w/2"/>
                                          </p:val>
                                        </p:tav>
                                        <p:tav tm="100000">
                                          <p:val>
                                            <p:strVal val="#ppt_x"/>
                                          </p:val>
                                        </p:tav>
                                      </p:tavLst>
                                    </p:anim>
                                    <p:anim calcmode="lin" valueType="num">
                                      <p:cBhvr>
                                        <p:cTn id="14" dur="1000" fill="hold"/>
                                        <p:tgtEl>
                                          <p:spTgt spid="85"/>
                                        </p:tgtEl>
                                        <p:attrNameLst>
                                          <p:attrName>ppt_y</p:attrName>
                                        </p:attrNameLst>
                                      </p:cBhvr>
                                      <p:tavLst>
                                        <p:tav tm="0">
                                          <p:val>
                                            <p:strVal val="#ppt_y"/>
                                          </p:val>
                                        </p:tav>
                                        <p:tav tm="100000">
                                          <p:val>
                                            <p:strVal val="#ppt_y"/>
                                          </p:val>
                                        </p:tav>
                                      </p:tavLst>
                                    </p:anim>
                                    <p:anim calcmode="lin" valueType="num">
                                      <p:cBhvr>
                                        <p:cTn id="15" dur="1000" fill="hold"/>
                                        <p:tgtEl>
                                          <p:spTgt spid="85"/>
                                        </p:tgtEl>
                                        <p:attrNameLst>
                                          <p:attrName>ppt_w</p:attrName>
                                        </p:attrNameLst>
                                      </p:cBhvr>
                                      <p:tavLst>
                                        <p:tav tm="0">
                                          <p:val>
                                            <p:fltVal val="0"/>
                                          </p:val>
                                        </p:tav>
                                        <p:tav tm="100000">
                                          <p:val>
                                            <p:strVal val="#ppt_w"/>
                                          </p:val>
                                        </p:tav>
                                      </p:tavLst>
                                    </p:anim>
                                    <p:anim calcmode="lin" valueType="num">
                                      <p:cBhvr>
                                        <p:cTn id="16" dur="1000" fill="hold"/>
                                        <p:tgtEl>
                                          <p:spTgt spid="8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8" fill="hold" grpId="3" nodeType="clickEffect">
                                  <p:stCondLst>
                                    <p:cond delay="0"/>
                                  </p:stCondLst>
                                  <p:iterate>
                                    <p:tmAbs val="0"/>
                                  </p:iterate>
                                  <p:childTnLst>
                                    <p:set>
                                      <p:cBhvr>
                                        <p:cTn id="20" fill="hold"/>
                                        <p:tgtEl>
                                          <p:spTgt spid="83"/>
                                        </p:tgtEl>
                                        <p:attrNameLst>
                                          <p:attrName>style.visibility</p:attrName>
                                        </p:attrNameLst>
                                      </p:cBhvr>
                                      <p:to>
                                        <p:strVal val="visible"/>
                                      </p:to>
                                    </p:set>
                                    <p:anim calcmode="lin" valueType="num">
                                      <p:cBhvr>
                                        <p:cTn id="21" dur="1000" fill="hold"/>
                                        <p:tgtEl>
                                          <p:spTgt spid="83"/>
                                        </p:tgtEl>
                                        <p:attrNameLst>
                                          <p:attrName>ppt_x</p:attrName>
                                        </p:attrNameLst>
                                      </p:cBhvr>
                                      <p:tavLst>
                                        <p:tav tm="0">
                                          <p:val>
                                            <p:strVal val="#ppt_x-#ppt_w/2"/>
                                          </p:val>
                                        </p:tav>
                                        <p:tav tm="100000">
                                          <p:val>
                                            <p:strVal val="#ppt_x"/>
                                          </p:val>
                                        </p:tav>
                                      </p:tavLst>
                                    </p:anim>
                                    <p:anim calcmode="lin" valueType="num">
                                      <p:cBhvr>
                                        <p:cTn id="22" dur="1000" fill="hold"/>
                                        <p:tgtEl>
                                          <p:spTgt spid="83"/>
                                        </p:tgtEl>
                                        <p:attrNameLst>
                                          <p:attrName>ppt_y</p:attrName>
                                        </p:attrNameLst>
                                      </p:cBhvr>
                                      <p:tavLst>
                                        <p:tav tm="0">
                                          <p:val>
                                            <p:strVal val="#ppt_y"/>
                                          </p:val>
                                        </p:tav>
                                        <p:tav tm="100000">
                                          <p:val>
                                            <p:strVal val="#ppt_y"/>
                                          </p:val>
                                        </p:tav>
                                      </p:tavLst>
                                    </p:anim>
                                    <p:anim calcmode="lin" valueType="num">
                                      <p:cBhvr>
                                        <p:cTn id="23" dur="1000" fill="hold"/>
                                        <p:tgtEl>
                                          <p:spTgt spid="83"/>
                                        </p:tgtEl>
                                        <p:attrNameLst>
                                          <p:attrName>ppt_w</p:attrName>
                                        </p:attrNameLst>
                                      </p:cBhvr>
                                      <p:tavLst>
                                        <p:tav tm="0">
                                          <p:val>
                                            <p:fltVal val="0"/>
                                          </p:val>
                                        </p:tav>
                                        <p:tav tm="100000">
                                          <p:val>
                                            <p:strVal val="#ppt_w"/>
                                          </p:val>
                                        </p:tav>
                                      </p:tavLst>
                                    </p:anim>
                                    <p:anim calcmode="lin" valueType="num">
                                      <p:cBhvr>
                                        <p:cTn id="24" dur="1000" fill="hold"/>
                                        <p:tgtEl>
                                          <p:spTgt spid="8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grpId="4" nodeType="clickEffect">
                                  <p:stCondLst>
                                    <p:cond delay="0"/>
                                  </p:stCondLst>
                                  <p:iterate>
                                    <p:tmAbs val="0"/>
                                  </p:iterate>
                                  <p:childTnLst>
                                    <p:set>
                                      <p:cBhvr>
                                        <p:cTn id="28" fill="hold"/>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ppt_w/2"/>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ppt_w</p:attrName>
                                        </p:attrNameLst>
                                      </p:cBhvr>
                                      <p:tavLst>
                                        <p:tav tm="0">
                                          <p:val>
                                            <p:fltVal val="0"/>
                                          </p:val>
                                        </p:tav>
                                        <p:tav tm="100000">
                                          <p:val>
                                            <p:strVal val="#ppt_w"/>
                                          </p:val>
                                        </p:tav>
                                      </p:tavLst>
                                    </p:anim>
                                    <p:anim calcmode="lin" valueType="num">
                                      <p:cBhvr>
                                        <p:cTn id="32" dur="1000" fill="hold"/>
                                        <p:tgtEl>
                                          <p:spTgt spid="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animBg="1" advAuto="0"/>
      <p:bldP spid="83" grpId="3" animBg="1" advAuto="0"/>
      <p:bldP spid="84" grpId="4" animBg="1" advAuto="0"/>
      <p:bldP spid="85"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7272041" y="7908522"/>
            <a:ext cx="3947118"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FFFFFF"/>
                </a:solidFill>
              </a:rPr>
              <a:t>Government</a:t>
            </a:r>
          </a:p>
        </p:txBody>
      </p:sp>
      <p:pic>
        <p:nvPicPr>
          <p:cNvPr id="88" name="Picture 87"/>
          <p:cNvPicPr/>
          <p:nvPr/>
        </p:nvPicPr>
        <p:blipFill>
          <a:blip r:embed="rId2">
            <a:extLst/>
          </a:blip>
          <a:stretch>
            <a:fillRect/>
          </a:stretch>
        </p:blipFill>
        <p:spPr>
          <a:xfrm>
            <a:off x="7447757" y="4456229"/>
            <a:ext cx="4389623" cy="3374768"/>
          </a:xfrm>
          <a:prstGeom prst="rect">
            <a:avLst/>
          </a:prstGeom>
        </p:spPr>
      </p:pic>
      <p:pic>
        <p:nvPicPr>
          <p:cNvPr id="89" name="Picture 88"/>
          <p:cNvPicPr/>
          <p:nvPr/>
        </p:nvPicPr>
        <p:blipFill>
          <a:blip r:embed="rId3">
            <a:extLst/>
          </a:blip>
          <a:stretch>
            <a:fillRect/>
          </a:stretch>
        </p:blipFill>
        <p:spPr>
          <a:xfrm>
            <a:off x="844358" y="833710"/>
            <a:ext cx="5748396" cy="7732262"/>
          </a:xfrm>
          <a:prstGeom prst="rect">
            <a:avLst/>
          </a:prstGeom>
        </p:spPr>
      </p:pic>
      <p:pic>
        <p:nvPicPr>
          <p:cNvPr id="90" name="Picture 89"/>
          <p:cNvPicPr/>
          <p:nvPr/>
        </p:nvPicPr>
        <p:blipFill>
          <a:blip r:embed="rId4">
            <a:extLst/>
          </a:blip>
          <a:stretch>
            <a:fillRect/>
          </a:stretch>
        </p:blipFill>
        <p:spPr>
          <a:xfrm>
            <a:off x="7373142" y="896601"/>
            <a:ext cx="4389623" cy="337476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0-#ppt_w/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2" nodeType="clickEffect">
                                  <p:stCondLst>
                                    <p:cond delay="0"/>
                                  </p:stCondLst>
                                  <p:iterate>
                                    <p:tmAbs val="0"/>
                                  </p:iterate>
                                  <p:childTnLst>
                                    <p:set>
                                      <p:cBhvr>
                                        <p:cTn id="12" fill="hold"/>
                                        <p:tgtEl>
                                          <p:spTgt spid="89"/>
                                        </p:tgtEl>
                                        <p:attrNameLst>
                                          <p:attrName>style.visibility</p:attrName>
                                        </p:attrNameLst>
                                      </p:cBhvr>
                                      <p:to>
                                        <p:strVal val="visible"/>
                                      </p:to>
                                    </p:set>
                                    <p:animEffect transition="in" filter="box(out)">
                                      <p:cBhvr>
                                        <p:cTn id="13" dur="1000"/>
                                        <p:tgtEl>
                                          <p:spTgt spid="8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3" nodeType="clickEffect">
                                  <p:stCondLst>
                                    <p:cond delay="0"/>
                                  </p:stCondLst>
                                  <p:iterate>
                                    <p:tmAbs val="0"/>
                                  </p:iterate>
                                  <p:childTnLst>
                                    <p:set>
                                      <p:cBhvr>
                                        <p:cTn id="17" fill="hold"/>
                                        <p:tgtEl>
                                          <p:spTgt spid="90"/>
                                        </p:tgtEl>
                                        <p:attrNameLst>
                                          <p:attrName>style.visibility</p:attrName>
                                        </p:attrNameLst>
                                      </p:cBhvr>
                                      <p:to>
                                        <p:strVal val="visible"/>
                                      </p:to>
                                    </p:set>
                                    <p:animEffect transition="in" filter="box(out)">
                                      <p:cBhvr>
                                        <p:cTn id="18" dur="10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4" nodeType="clickEffect">
                                  <p:stCondLst>
                                    <p:cond delay="0"/>
                                  </p:stCondLst>
                                  <p:iterate>
                                    <p:tmAbs val="0"/>
                                  </p:iterate>
                                  <p:childTnLst>
                                    <p:set>
                                      <p:cBhvr>
                                        <p:cTn id="22" fill="hold"/>
                                        <p:tgtEl>
                                          <p:spTgt spid="88"/>
                                        </p:tgtEl>
                                        <p:attrNameLst>
                                          <p:attrName>style.visibility</p:attrName>
                                        </p:attrNameLst>
                                      </p:cBhvr>
                                      <p:to>
                                        <p:strVal val="visible"/>
                                      </p:to>
                                    </p:set>
                                    <p:animEffect transition="in" filter="box(out)">
                                      <p:cBhvr>
                                        <p:cTn id="23"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advAuto="0"/>
      <p:bldP spid="88" grpId="4" animBg="1" advAuto="0"/>
      <p:bldP spid="89" grpId="2" animBg="1" advAuto="0"/>
      <p:bldP spid="90"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body" idx="1"/>
          </p:nvPr>
        </p:nvSpPr>
        <p:spPr>
          <a:xfrm>
            <a:off x="1088458" y="21265"/>
            <a:ext cx="11186924" cy="9753600"/>
          </a:xfrm>
          <a:prstGeom prst="rect">
            <a:avLst/>
          </a:prstGeom>
        </p:spPr>
        <p:txBody>
          <a:bodyPr>
            <a:normAutofit/>
          </a:bodyPr>
          <a:lstStyle>
            <a:lvl1pPr marL="0" indent="0" defTabSz="365760">
              <a:spcBef>
                <a:spcPts val="2800"/>
              </a:spcBef>
              <a:buSzTx/>
              <a:buNone/>
              <a:defRPr sz="2880"/>
            </a:lvl1pPr>
          </a:lstStyle>
          <a:p>
            <a:pPr lvl="0">
              <a:defRPr sz="1800">
                <a:solidFill>
                  <a:srgbClr val="000000"/>
                </a:solidFill>
              </a:defRPr>
            </a:pPr>
            <a:r>
              <a:rPr sz="4000" dirty="0">
                <a:solidFill>
                  <a:srgbClr val="FFFFFF"/>
                </a:solidFill>
              </a:rPr>
              <a:t>“Antonio dreams that the land he works belongs to him. He dreams that his sweat earns him justice and truth; he dreams of schools to cure ignorance and medicines to frighten death. He dreams that his house has light and that his table is full; he dreams that the land is free and that his people reasonably govern themselves. He dreams that he is at peace with himself and with the world. He dreams that he has to struggle to have this dream</a:t>
            </a:r>
            <a:r>
              <a:rPr sz="4000" dirty="0" smtClean="0">
                <a:solidFill>
                  <a:srgbClr val="FFFFFF"/>
                </a:solidFill>
              </a:rPr>
              <a:t>…”</a:t>
            </a:r>
            <a:endParaRPr lang="en-US" sz="4000" dirty="0" smtClean="0">
              <a:solidFill>
                <a:srgbClr val="FFFFFF"/>
              </a:solidFill>
            </a:endParaRPr>
          </a:p>
          <a:p>
            <a:pPr lvl="0">
              <a:defRPr sz="1800">
                <a:solidFill>
                  <a:srgbClr val="000000"/>
                </a:solidFill>
              </a:defRPr>
            </a:pPr>
            <a:r>
              <a:rPr sz="2800" dirty="0" smtClean="0">
                <a:solidFill>
                  <a:srgbClr val="FFFFFF"/>
                </a:solidFill>
              </a:rPr>
              <a:t>from </a:t>
            </a:r>
            <a:r>
              <a:rPr sz="2800" dirty="0">
                <a:solidFill>
                  <a:srgbClr val="FFFFFF"/>
                </a:solidFill>
              </a:rPr>
              <a:t>‘Chiapas: The Southeast in Two Winds – A Storm and a Prophecy’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fill="hold"/>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3296093" y="3593805"/>
            <a:ext cx="6081823" cy="1753782"/>
          </a:xfrm>
          <a:prstGeom prst="rect">
            <a:avLst/>
          </a:prstGeom>
        </p:spPr>
        <p:txBody>
          <a:bodyPr/>
          <a:lstStyle/>
          <a:p>
            <a:pPr lvl="0"/>
            <a:endParaRPr/>
          </a:p>
        </p:txBody>
      </p:sp>
      <p:sp>
        <p:nvSpPr>
          <p:cNvPr id="36" name="Shape 36"/>
          <p:cNvSpPr>
            <a:spLocks noGrp="1"/>
          </p:cNvSpPr>
          <p:nvPr>
            <p:ph type="body" idx="1"/>
          </p:nvPr>
        </p:nvSpPr>
        <p:spPr>
          <a:xfrm>
            <a:off x="0" y="7366000"/>
            <a:ext cx="13004800" cy="2387600"/>
          </a:xfrm>
          <a:prstGeom prst="rect">
            <a:avLst/>
          </a:prstGeom>
        </p:spPr>
        <p:txBody>
          <a:bodyPr>
            <a:normAutofit fontScale="77500" lnSpcReduction="20000"/>
          </a:bodyPr>
          <a:lstStyle/>
          <a:p>
            <a:pPr lvl="0">
              <a:defRPr sz="1800">
                <a:solidFill>
                  <a:srgbClr val="000000"/>
                </a:solidFill>
              </a:defRPr>
            </a:pPr>
            <a:r>
              <a:rPr sz="3600" dirty="0" smtClean="0">
                <a:solidFill>
                  <a:srgbClr val="FFFFFF"/>
                </a:solidFill>
              </a:rPr>
              <a:t>Zapatista</a:t>
            </a:r>
            <a:r>
              <a:rPr lang="en-US" sz="3600" dirty="0" smtClean="0">
                <a:solidFill>
                  <a:srgbClr val="FFFFFF"/>
                </a:solidFill>
              </a:rPr>
              <a:t> </a:t>
            </a:r>
            <a:r>
              <a:rPr sz="3600" dirty="0" smtClean="0">
                <a:solidFill>
                  <a:srgbClr val="FFFFFF"/>
                </a:solidFill>
              </a:rPr>
              <a:t>Autonomous </a:t>
            </a:r>
            <a:r>
              <a:rPr sz="3600" dirty="0">
                <a:solidFill>
                  <a:srgbClr val="FFFFFF"/>
                </a:solidFill>
              </a:rPr>
              <a:t>Education in Chiapas, </a:t>
            </a:r>
            <a:r>
              <a:rPr sz="3600" dirty="0" smtClean="0">
                <a:solidFill>
                  <a:srgbClr val="FFFFFF"/>
                </a:solidFill>
              </a:rPr>
              <a:t>Mexico</a:t>
            </a:r>
            <a:endParaRPr lang="en-US" sz="3600" dirty="0" smtClean="0">
              <a:solidFill>
                <a:srgbClr val="FFFFFF"/>
              </a:solidFill>
            </a:endParaRPr>
          </a:p>
          <a:p>
            <a:pPr lvl="0">
              <a:defRPr sz="1800">
                <a:solidFill>
                  <a:srgbClr val="000000"/>
                </a:solidFill>
              </a:defRPr>
            </a:pPr>
            <a:endParaRPr lang="en-US" sz="2800" dirty="0" smtClean="0">
              <a:solidFill>
                <a:srgbClr val="FF0000"/>
              </a:solidFill>
            </a:endParaRPr>
          </a:p>
          <a:p>
            <a:pPr lvl="0">
              <a:defRPr sz="1800">
                <a:solidFill>
                  <a:srgbClr val="000000"/>
                </a:solidFill>
              </a:defRPr>
            </a:pPr>
            <a:r>
              <a:rPr lang="en-US" sz="2800" dirty="0" smtClean="0">
                <a:solidFill>
                  <a:srgbClr val="FF0000"/>
                </a:solidFill>
              </a:rPr>
              <a:t>A PowerPoint presentation accompanying the short teaching video entitled </a:t>
            </a:r>
          </a:p>
          <a:p>
            <a:pPr lvl="0">
              <a:defRPr sz="1800">
                <a:solidFill>
                  <a:srgbClr val="000000"/>
                </a:solidFill>
              </a:defRPr>
            </a:pPr>
            <a:r>
              <a:rPr lang="en-US" sz="2800" b="1" dirty="0" smtClean="0">
                <a:solidFill>
                  <a:srgbClr val="FF0000"/>
                </a:solidFill>
              </a:rPr>
              <a:t>“An Introduction to Zapatista Education”</a:t>
            </a:r>
          </a:p>
          <a:p>
            <a:pPr lvl="0">
              <a:defRPr sz="1800">
                <a:solidFill>
                  <a:srgbClr val="000000"/>
                </a:solidFill>
              </a:defRPr>
            </a:pPr>
            <a:endParaRPr lang="en-US" sz="2800" b="1" dirty="0" smtClean="0">
              <a:solidFill>
                <a:srgbClr val="FF0000"/>
              </a:solidFill>
            </a:endParaRPr>
          </a:p>
          <a:p>
            <a:pPr lvl="0">
              <a:defRPr sz="1800">
                <a:solidFill>
                  <a:srgbClr val="000000"/>
                </a:solidFill>
              </a:defRPr>
            </a:pPr>
            <a:r>
              <a:rPr lang="en-US" sz="2800" dirty="0">
                <a:solidFill>
                  <a:srgbClr val="FF0000"/>
                </a:solidFill>
              </a:rPr>
              <a:t>http://www.schoolsforchiapas.org/teach-chiapas/teach-chiapas-video-series/</a:t>
            </a:r>
            <a:endParaRPr sz="2800" dirty="0">
              <a:solidFill>
                <a:srgbClr val="FF0000"/>
              </a:solidFill>
            </a:endParaRPr>
          </a:p>
        </p:txBody>
      </p:sp>
      <p:pic>
        <p:nvPicPr>
          <p:cNvPr id="37" name="Picture 36"/>
          <p:cNvPicPr/>
          <p:nvPr/>
        </p:nvPicPr>
        <p:blipFill>
          <a:blip r:embed="rId2">
            <a:extLst/>
          </a:blip>
          <a:stretch>
            <a:fillRect/>
          </a:stretch>
        </p:blipFill>
        <p:spPr>
          <a:xfrm>
            <a:off x="1866038" y="259703"/>
            <a:ext cx="9323524" cy="707519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37"/>
                                        </p:tgtEl>
                                        <p:attrNameLst>
                                          <p:attrName>style.visibility</p:attrName>
                                        </p:attrNameLst>
                                      </p:cBhvr>
                                      <p:to>
                                        <p:strVal val="visible"/>
                                      </p:to>
                                    </p:set>
                                    <p:animEffect transition="in" filter="dissolve">
                                      <p:cBhvr>
                                        <p:cTn id="7" dur="1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36"/>
                                        </p:tgtEl>
                                        <p:attrNameLst>
                                          <p:attrName>style.visibility</p:attrName>
                                        </p:attrNameLst>
                                      </p:cBhvr>
                                      <p:to>
                                        <p:strVal val="visible"/>
                                      </p:to>
                                    </p:set>
                                    <p:anim calcmode="lin" valueType="num">
                                      <p:cBhvr>
                                        <p:cTn id="12" dur="1000" fill="hold"/>
                                        <p:tgtEl>
                                          <p:spTgt spid="36"/>
                                        </p:tgtEl>
                                        <p:attrNameLst>
                                          <p:attrName>ppt_x</p:attrName>
                                        </p:attrNameLst>
                                      </p:cBhvr>
                                      <p:tavLst>
                                        <p:tav tm="0">
                                          <p:val>
                                            <p:strVal val="0-#ppt_w/2"/>
                                          </p:val>
                                        </p:tav>
                                        <p:tav tm="100000">
                                          <p:val>
                                            <p:strVal val="#ppt_x"/>
                                          </p:val>
                                        </p:tav>
                                      </p:tavLst>
                                    </p:anim>
                                    <p:anim calcmode="lin" valueType="num">
                                      <p:cBhvr>
                                        <p:cTn id="1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2" animBg="1" advAuto="0"/>
      <p:bldP spid="37"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p:nvPr/>
        </p:nvPicPr>
        <p:blipFill>
          <a:blip r:embed="rId2">
            <a:extLst/>
          </a:blip>
          <a:stretch>
            <a:fillRect/>
          </a:stretch>
        </p:blipFill>
        <p:spPr>
          <a:xfrm>
            <a:off x="2882899" y="-75237"/>
            <a:ext cx="7239001" cy="990407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94"/>
                                        </p:tgtEl>
                                        <p:attrNameLst>
                                          <p:attrName>style.visibility</p:attrName>
                                        </p:attrNameLst>
                                      </p:cBhvr>
                                      <p:to>
                                        <p:strVal val="visible"/>
                                      </p:to>
                                    </p:set>
                                    <p:anim calcmode="lin" valueType="num">
                                      <p:cBhvr>
                                        <p:cTn id="7" dur="1500" fill="hold"/>
                                        <p:tgtEl>
                                          <p:spTgt spid="94"/>
                                        </p:tgtEl>
                                        <p:attrNameLst>
                                          <p:attrName>ppt_w</p:attrName>
                                        </p:attrNameLst>
                                      </p:cBhvr>
                                      <p:tavLst>
                                        <p:tav tm="0">
                                          <p:val>
                                            <p:fltVal val="0"/>
                                          </p:val>
                                        </p:tav>
                                        <p:tav tm="100000">
                                          <p:val>
                                            <p:strVal val="#ppt_w"/>
                                          </p:val>
                                        </p:tav>
                                      </p:tavLst>
                                    </p:anim>
                                    <p:anim calcmode="lin" valueType="num">
                                      <p:cBhvr>
                                        <p:cTn id="8" dur="1500" fill="hold"/>
                                        <p:tgtEl>
                                          <p:spTgt spid="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So…what can you do?</a:t>
            </a:r>
          </a:p>
        </p:txBody>
      </p:sp>
      <p:sp>
        <p:nvSpPr>
          <p:cNvPr id="97" name="Shape 97"/>
          <p:cNvSpPr>
            <a:spLocks noGrp="1"/>
          </p:cNvSpPr>
          <p:nvPr>
            <p:ph type="body" idx="1"/>
          </p:nvPr>
        </p:nvSpPr>
        <p:spPr>
          <a:xfrm>
            <a:off x="1270000" y="2317898"/>
            <a:ext cx="10464800" cy="7060018"/>
          </a:xfrm>
          <a:prstGeom prst="rect">
            <a:avLst/>
          </a:prstGeom>
        </p:spPr>
        <p:txBody>
          <a:bodyPr/>
          <a:lstStyle/>
          <a:p>
            <a:pPr marL="508634" lvl="0" indent="-508634" defTabSz="406908">
              <a:spcBef>
                <a:spcPts val="3200"/>
              </a:spcBef>
              <a:buBlip>
                <a:blip r:embed="rId2"/>
              </a:buBlip>
              <a:defRPr sz="1800">
                <a:solidFill>
                  <a:srgbClr val="000000"/>
                </a:solidFill>
              </a:defRPr>
            </a:pPr>
            <a:r>
              <a:rPr lang="en-US" sz="3204" dirty="0" smtClean="0">
                <a:solidFill>
                  <a:srgbClr val="FFFFFF"/>
                </a:solidFill>
              </a:rPr>
              <a:t>Fi</a:t>
            </a:r>
            <a:r>
              <a:rPr sz="3204" dirty="0" smtClean="0">
                <a:solidFill>
                  <a:srgbClr val="FFFFFF"/>
                </a:solidFill>
              </a:rPr>
              <a:t>nd </a:t>
            </a:r>
            <a:r>
              <a:rPr sz="3204" dirty="0">
                <a:solidFill>
                  <a:srgbClr val="FFFFFF"/>
                </a:solidFill>
              </a:rPr>
              <a:t>out more about the </a:t>
            </a:r>
            <a:r>
              <a:rPr sz="3204" dirty="0" smtClean="0">
                <a:solidFill>
                  <a:srgbClr val="FFFFFF"/>
                </a:solidFill>
              </a:rPr>
              <a:t>Zapatistas</a:t>
            </a:r>
            <a:r>
              <a:rPr lang="en-US" sz="3204" dirty="0" smtClean="0">
                <a:solidFill>
                  <a:srgbClr val="FFFFFF"/>
                </a:solidFill>
              </a:rPr>
              <a:t> at places like our web page: www.schoolsforchiapas.org</a:t>
            </a:r>
            <a:endParaRPr sz="3204" dirty="0">
              <a:solidFill>
                <a:srgbClr val="FFFFFF"/>
              </a:solidFill>
            </a:endParaRPr>
          </a:p>
          <a:p>
            <a:pPr marL="508634" lvl="0" indent="-508634" defTabSz="406908">
              <a:spcBef>
                <a:spcPts val="3200"/>
              </a:spcBef>
              <a:buBlip>
                <a:blip r:embed="rId2"/>
              </a:buBlip>
              <a:defRPr sz="1800">
                <a:solidFill>
                  <a:srgbClr val="000000"/>
                </a:solidFill>
              </a:defRPr>
            </a:pPr>
            <a:r>
              <a:rPr lang="en-US" sz="3204" dirty="0" smtClean="0">
                <a:solidFill>
                  <a:srgbClr val="FFFFFF"/>
                </a:solidFill>
              </a:rPr>
              <a:t>Begin a project to provide support for the autonomous communities in Chiapas, Mexico</a:t>
            </a:r>
            <a:r>
              <a:rPr sz="3204" dirty="0" smtClean="0">
                <a:solidFill>
                  <a:srgbClr val="FFFFFF"/>
                </a:solidFill>
              </a:rPr>
              <a:t>.</a:t>
            </a:r>
            <a:endParaRPr sz="3204" dirty="0">
              <a:solidFill>
                <a:srgbClr val="FFFFFF"/>
              </a:solidFill>
            </a:endParaRPr>
          </a:p>
          <a:p>
            <a:pPr marL="508634" lvl="0" indent="-508634" defTabSz="406908">
              <a:spcBef>
                <a:spcPts val="3200"/>
              </a:spcBef>
              <a:buBlip>
                <a:blip r:embed="rId2"/>
              </a:buBlip>
              <a:defRPr sz="1800">
                <a:solidFill>
                  <a:srgbClr val="000000"/>
                </a:solidFill>
              </a:defRPr>
            </a:pPr>
            <a:r>
              <a:rPr lang="en-US" sz="3204" dirty="0" smtClean="0">
                <a:solidFill>
                  <a:srgbClr val="FFFFFF"/>
                </a:solidFill>
              </a:rPr>
              <a:t>Subscribe to our newsletter and fo</a:t>
            </a:r>
            <a:r>
              <a:rPr sz="3204" dirty="0" smtClean="0">
                <a:solidFill>
                  <a:srgbClr val="FFFFFF"/>
                </a:solidFill>
              </a:rPr>
              <a:t>llow </a:t>
            </a:r>
            <a:r>
              <a:rPr sz="3204" dirty="0">
                <a:solidFill>
                  <a:srgbClr val="FFFFFF"/>
                </a:solidFill>
              </a:rPr>
              <a:t>us on </a:t>
            </a:r>
            <a:r>
              <a:rPr sz="3204" dirty="0" smtClean="0">
                <a:solidFill>
                  <a:srgbClr val="FFFFFF"/>
                </a:solidFill>
              </a:rPr>
              <a:t>Facebook</a:t>
            </a:r>
            <a:r>
              <a:rPr lang="en-US" sz="3204" dirty="0" smtClean="0">
                <a:solidFill>
                  <a:srgbClr val="FFFFFF"/>
                </a:solidFill>
              </a:rPr>
              <a:t> &amp; Twitter</a:t>
            </a:r>
            <a:r>
              <a:rPr sz="3204" dirty="0" smtClean="0">
                <a:solidFill>
                  <a:srgbClr val="FFFFFF"/>
                </a:solidFill>
              </a:rPr>
              <a:t>.</a:t>
            </a:r>
            <a:endParaRPr sz="3204" dirty="0">
              <a:solidFill>
                <a:srgbClr val="FFFFFF"/>
              </a:solidFill>
            </a:endParaRPr>
          </a:p>
          <a:p>
            <a:pPr marL="508634" lvl="0" indent="-508634" defTabSz="406908">
              <a:spcBef>
                <a:spcPts val="3200"/>
              </a:spcBef>
              <a:buBlip>
                <a:blip r:embed="rId2"/>
              </a:buBlip>
              <a:defRPr sz="1800">
                <a:solidFill>
                  <a:srgbClr val="000000"/>
                </a:solidFill>
              </a:defRPr>
            </a:pPr>
            <a:r>
              <a:rPr lang="en-US" sz="3204" dirty="0" smtClean="0">
                <a:solidFill>
                  <a:srgbClr val="FFFFFF"/>
                </a:solidFill>
              </a:rPr>
              <a:t>Organize efforts where you live to b</a:t>
            </a:r>
            <a:r>
              <a:rPr sz="3204" dirty="0" smtClean="0">
                <a:solidFill>
                  <a:srgbClr val="FFFFFF"/>
                </a:solidFill>
              </a:rPr>
              <a:t>uild a</a:t>
            </a:r>
            <a:r>
              <a:rPr lang="en-US" sz="3204" dirty="0" smtClean="0">
                <a:solidFill>
                  <a:srgbClr val="FFFFFF"/>
                </a:solidFill>
              </a:rPr>
              <a:t> more just, </a:t>
            </a:r>
            <a:r>
              <a:rPr lang="en-US" sz="3204" dirty="0" err="1" smtClean="0">
                <a:solidFill>
                  <a:srgbClr val="FFFFFF"/>
                </a:solidFill>
              </a:rPr>
              <a:t>democractic</a:t>
            </a:r>
            <a:r>
              <a:rPr lang="en-US" sz="3204" dirty="0" smtClean="0">
                <a:solidFill>
                  <a:srgbClr val="FFFFFF"/>
                </a:solidFill>
              </a:rPr>
              <a:t>, and dignified</a:t>
            </a:r>
            <a:r>
              <a:rPr sz="3204" dirty="0" smtClean="0">
                <a:solidFill>
                  <a:srgbClr val="FFFFFF"/>
                </a:solidFill>
              </a:rPr>
              <a:t> </a:t>
            </a:r>
            <a:r>
              <a:rPr sz="3204" dirty="0">
                <a:solidFill>
                  <a:srgbClr val="FFFFFF"/>
                </a:solidFill>
              </a:rPr>
              <a:t>world!</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6"/>
                                        </p:tgtEl>
                                        <p:attrNameLst>
                                          <p:attrName>style.visibility</p:attrName>
                                        </p:attrNameLst>
                                      </p:cBhvr>
                                      <p:to>
                                        <p:strVal val="visible"/>
                                      </p:to>
                                    </p:set>
                                    <p:anim calcmode="lin" valueType="num">
                                      <p:cBhvr>
                                        <p:cTn id="7" dur="1000" fill="hold"/>
                                        <p:tgtEl>
                                          <p:spTgt spid="96"/>
                                        </p:tgtEl>
                                        <p:attrNameLst>
                                          <p:attrName>ppt_x</p:attrName>
                                        </p:attrNameLst>
                                      </p:cBhvr>
                                      <p:tavLst>
                                        <p:tav tm="0">
                                          <p:val>
                                            <p:strVal val="0-#ppt_w/2"/>
                                          </p:val>
                                        </p:tav>
                                        <p:tav tm="100000">
                                          <p:val>
                                            <p:strVal val="#ppt_x"/>
                                          </p:val>
                                        </p:tav>
                                      </p:tavLst>
                                    </p:anim>
                                    <p:anim calcmode="lin" valueType="num">
                                      <p:cBhvr>
                                        <p:cTn id="8" dur="10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97">
                                            <p:bg/>
                                          </p:spTgt>
                                        </p:tgtEl>
                                        <p:attrNameLst>
                                          <p:attrName>style.visibility</p:attrName>
                                        </p:attrNameLst>
                                      </p:cBhvr>
                                      <p:to>
                                        <p:strVal val="visible"/>
                                      </p:to>
                                    </p:set>
                                  </p:childTnLst>
                                </p:cTn>
                              </p:par>
                              <p:par>
                                <p:cTn id="13" presetID="1" presetClass="entr" presetSubtype="0" fill="hold" grpId="2">
                                  <p:stCondLst>
                                    <p:cond delay="0"/>
                                  </p:stCondLst>
                                  <p:iterate>
                                    <p:tmAbs val="0"/>
                                  </p:iterate>
                                  <p:childTnLst>
                                    <p:set>
                                      <p:cBhvr>
                                        <p:cTn id="14" fill="hold"/>
                                        <p:tgtEl>
                                          <p:spTgt spid="9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9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9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advAuto="0"/>
      <p:bldP spid="97" grpId="2"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10178008_720779494634539_7630697591323058680_n.jpg"/>
          <p:cNvPicPr/>
          <p:nvPr/>
        </p:nvPicPr>
        <p:blipFill>
          <a:blip r:embed="rId2">
            <a:extLst/>
          </a:blip>
          <a:stretch>
            <a:fillRect/>
          </a:stretch>
        </p:blipFill>
        <p:spPr>
          <a:xfrm>
            <a:off x="-60653" y="-836062"/>
            <a:ext cx="13126106" cy="13391138"/>
          </a:xfrm>
          <a:prstGeom prst="rect">
            <a:avLst/>
          </a:prstGeom>
          <a:ln w="889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9"/>
                                        </p:tgtEl>
                                        <p:attrNameLst>
                                          <p:attrName>style.visibility</p:attrName>
                                        </p:attrNameLst>
                                      </p:cBhvr>
                                      <p:to>
                                        <p:strVal val="visible"/>
                                      </p:to>
                                    </p:set>
                                    <p:animEffect transition="in" filter="wipe(left)">
                                      <p:cBhvr>
                                        <p:cTn id="7" dur="3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extLst/>
          </a:blip>
          <a:stretch>
            <a:fillRect/>
          </a:stretch>
        </p:blipFill>
        <p:spPr>
          <a:xfrm>
            <a:off x="12700" y="12700"/>
            <a:ext cx="13030200" cy="9855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9"/>
                                        </p:tgtEl>
                                        <p:attrNameLst>
                                          <p:attrName>style.visibility</p:attrName>
                                        </p:attrNameLst>
                                      </p:cBhvr>
                                      <p:to>
                                        <p:strVal val="visible"/>
                                      </p:to>
                                    </p:set>
                                    <p:animEffect transition="in" filter="wipe(left)">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Why Autonomous Education?</a:t>
            </a:r>
          </a:p>
        </p:txBody>
      </p:sp>
      <p:sp>
        <p:nvSpPr>
          <p:cNvPr id="42" name="Shape 42"/>
          <p:cNvSpPr>
            <a:spLocks noGrp="1"/>
          </p:cNvSpPr>
          <p:nvPr>
            <p:ph type="body" idx="1"/>
          </p:nvPr>
        </p:nvSpPr>
        <p:spPr>
          <a:xfrm>
            <a:off x="1058223" y="2768600"/>
            <a:ext cx="10975280" cy="6758172"/>
          </a:xfrm>
          <a:prstGeom prst="rect">
            <a:avLst/>
          </a:prstGeom>
        </p:spPr>
        <p:txBody>
          <a:bodyPr>
            <a:noAutofit/>
          </a:bodyPr>
          <a:lstStyle>
            <a:lvl1pPr marL="0" indent="0" defTabSz="288036">
              <a:spcBef>
                <a:spcPts val="2200"/>
              </a:spcBef>
              <a:buSzTx/>
              <a:buNone/>
              <a:defRPr sz="2268"/>
            </a:lvl1pPr>
          </a:lstStyle>
          <a:p>
            <a:pPr lvl="0">
              <a:defRPr sz="1800">
                <a:solidFill>
                  <a:srgbClr val="000000"/>
                </a:solidFill>
              </a:defRPr>
            </a:pPr>
            <a:r>
              <a:rPr sz="3200" dirty="0">
                <a:solidFill>
                  <a:srgbClr val="FFFFFF"/>
                </a:solidFill>
              </a:rPr>
              <a:t>“For our children there are no schools or medicines, no clothes or food, not even a dignified roof under which we can store our poverty … For our boys and girls there is only work, ignorance and death … Our children have to begin work at a very young age … our children’s toys are the hoe, the machete, and the axe; when they are barely able to walk, playing and suffering, they go out looking for firewood, clearing brush and planting …They cannot go to school to learn Spanish because work kills the days and sickness kills the nights. This is how our children have lived and died for 501 years”.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1"/>
                                        </p:tgtEl>
                                        <p:attrNameLst>
                                          <p:attrName>style.visibility</p:attrName>
                                        </p:attrNameLst>
                                      </p:cBhvr>
                                      <p:to>
                                        <p:strVal val="visible"/>
                                      </p:to>
                                    </p:set>
                                    <p:anim calcmode="lin" valueType="num">
                                      <p:cBhvr>
                                        <p:cTn id="7" dur="1000" fill="hold"/>
                                        <p:tgtEl>
                                          <p:spTgt spid="41"/>
                                        </p:tgtEl>
                                        <p:attrNameLst>
                                          <p:attrName>ppt_x</p:attrName>
                                        </p:attrNameLst>
                                      </p:cBhvr>
                                      <p:tavLst>
                                        <p:tav tm="0">
                                          <p:val>
                                            <p:strVal val="0-#ppt_w/2"/>
                                          </p:val>
                                        </p:tav>
                                        <p:tav tm="100000">
                                          <p:val>
                                            <p:strVal val="#ppt_x"/>
                                          </p:val>
                                        </p:tav>
                                      </p:tavLst>
                                    </p:anim>
                                    <p:anim calcmode="lin" valueType="num">
                                      <p:cBhvr>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type="lt">
                                    <p:tmAbs val="100"/>
                                  </p:iterate>
                                  <p:childTnLst>
                                    <p:set>
                                      <p:cBhvr>
                                        <p:cTn id="12" fill="hold"/>
                                        <p:tgtEl>
                                          <p:spTgt spid="42">
                                            <p:bg/>
                                          </p:spTgt>
                                        </p:tgtEl>
                                        <p:attrNameLst>
                                          <p:attrName>style.visibility</p:attrName>
                                        </p:attrNameLst>
                                      </p:cBhvr>
                                      <p:to>
                                        <p:strVal val="visible"/>
                                      </p:to>
                                    </p:set>
                                  </p:childTnLst>
                                </p:cTn>
                              </p:par>
                              <p:par>
                                <p:cTn id="13" presetID="1" presetClass="entr" presetSubtype="0" fill="hold" grpId="2">
                                  <p:stCondLst>
                                    <p:cond delay="0"/>
                                  </p:stCondLst>
                                  <p:iterate type="lt">
                                    <p:tmAbs val="100"/>
                                  </p:iterate>
                                  <p:childTnLst>
                                    <p:set>
                                      <p:cBhvr>
                                        <p:cTn id="14" fill="hold"/>
                                        <p:tgtEl>
                                          <p:spTgt spid="4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type="lt">
                                    <p:tmAbs val="100"/>
                                  </p:iterate>
                                  <p:childTnLst>
                                    <p:set>
                                      <p:cBhvr>
                                        <p:cTn id="18" fill="hold"/>
                                        <p:tgtEl>
                                          <p:spTgt spid="4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0"/>
                                  </p:iterate>
                                  <p:childTnLst>
                                    <p:set>
                                      <p:cBhvr>
                                        <p:cTn id="2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animBg="1" advAuto="0"/>
      <p:bldP spid="42" grpId="2"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Why Autonomous Education?</a:t>
            </a:r>
          </a:p>
        </p:txBody>
      </p:sp>
      <p:sp>
        <p:nvSpPr>
          <p:cNvPr id="45" name="Shape 45"/>
          <p:cNvSpPr>
            <a:spLocks noGrp="1"/>
          </p:cNvSpPr>
          <p:nvPr>
            <p:ph type="body" idx="1"/>
          </p:nvPr>
        </p:nvSpPr>
        <p:spPr>
          <a:prstGeom prst="rect">
            <a:avLst/>
          </a:prstGeom>
        </p:spPr>
        <p:txBody>
          <a:bodyPr/>
          <a:lstStyle/>
          <a:p>
            <a:pPr marL="525780" lvl="0" indent="-525780" defTabSz="420623">
              <a:spcBef>
                <a:spcPts val="3300"/>
              </a:spcBef>
              <a:buBlip>
                <a:blip r:embed="rId2"/>
              </a:buBlip>
              <a:defRPr sz="1800">
                <a:solidFill>
                  <a:srgbClr val="000000"/>
                </a:solidFill>
              </a:defRPr>
            </a:pPr>
            <a:r>
              <a:rPr lang="ga-IE" sz="3312" dirty="0" smtClean="0">
                <a:solidFill>
                  <a:srgbClr val="FFFFFF"/>
                </a:solidFill>
              </a:rPr>
              <a:t>In Mexico, </a:t>
            </a:r>
            <a:r>
              <a:rPr sz="3312" dirty="0" smtClean="0">
                <a:solidFill>
                  <a:srgbClr val="FFFFFF"/>
                </a:solidFill>
              </a:rPr>
              <a:t>16 </a:t>
            </a:r>
            <a:r>
              <a:rPr sz="3312" dirty="0">
                <a:solidFill>
                  <a:srgbClr val="FFFFFF"/>
                </a:solidFill>
              </a:rPr>
              <a:t>million people consider themselves indigenous.</a:t>
            </a:r>
          </a:p>
          <a:p>
            <a:pPr marL="525780" lvl="0" indent="-525780" defTabSz="420623">
              <a:spcBef>
                <a:spcPts val="3300"/>
              </a:spcBef>
              <a:buBlip>
                <a:blip r:embed="rId2"/>
              </a:buBlip>
              <a:defRPr sz="1800">
                <a:solidFill>
                  <a:srgbClr val="000000"/>
                </a:solidFill>
              </a:defRPr>
            </a:pPr>
            <a:r>
              <a:rPr sz="3312" dirty="0">
                <a:solidFill>
                  <a:srgbClr val="FFFFFF"/>
                </a:solidFill>
              </a:rPr>
              <a:t>7,700,000 </a:t>
            </a:r>
            <a:r>
              <a:rPr lang="ga-IE" sz="3312" dirty="0" smtClean="0">
                <a:solidFill>
                  <a:srgbClr val="FFFFFF"/>
                </a:solidFill>
              </a:rPr>
              <a:t>of those people </a:t>
            </a:r>
            <a:r>
              <a:rPr sz="3312" dirty="0" smtClean="0">
                <a:solidFill>
                  <a:srgbClr val="FFFFFF"/>
                </a:solidFill>
              </a:rPr>
              <a:t>speak </a:t>
            </a:r>
            <a:r>
              <a:rPr sz="3312" dirty="0">
                <a:solidFill>
                  <a:srgbClr val="FFFFFF"/>
                </a:solidFill>
              </a:rPr>
              <a:t>an indigenous language.</a:t>
            </a:r>
          </a:p>
          <a:p>
            <a:pPr marL="525780" lvl="0" indent="-525780" defTabSz="420623">
              <a:spcBef>
                <a:spcPts val="3300"/>
              </a:spcBef>
              <a:buBlip>
                <a:blip r:embed="rId2"/>
              </a:buBlip>
              <a:defRPr sz="1800">
                <a:solidFill>
                  <a:srgbClr val="000000"/>
                </a:solidFill>
              </a:defRPr>
            </a:pPr>
            <a:r>
              <a:rPr sz="3312" dirty="0">
                <a:solidFill>
                  <a:srgbClr val="FFFFFF"/>
                </a:solidFill>
              </a:rPr>
              <a:t>95% only speak their language at home. Only 45% speak it at official schools.</a:t>
            </a:r>
          </a:p>
          <a:p>
            <a:pPr marL="525780" lvl="0" indent="-525780" defTabSz="420623">
              <a:spcBef>
                <a:spcPts val="3300"/>
              </a:spcBef>
              <a:buBlip>
                <a:blip r:embed="rId2"/>
              </a:buBlip>
              <a:defRPr sz="1800">
                <a:solidFill>
                  <a:srgbClr val="000000"/>
                </a:solidFill>
              </a:defRPr>
            </a:pPr>
            <a:r>
              <a:rPr sz="3312" dirty="0">
                <a:solidFill>
                  <a:srgbClr val="FFFFFF"/>
                </a:solidFill>
              </a:rPr>
              <a:t>28% of the population of Chiapas speak an indigenous language.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4"/>
                                        </p:tgtEl>
                                        <p:attrNameLst>
                                          <p:attrName>style.visibility</p:attrName>
                                        </p:attrNameLst>
                                      </p:cBhvr>
                                      <p:to>
                                        <p:strVal val="visible"/>
                                      </p:to>
                                    </p:set>
                                    <p:anim calcmode="lin" valueType="num">
                                      <p:cBhvr>
                                        <p:cTn id="7" dur="1000" fill="hold"/>
                                        <p:tgtEl>
                                          <p:spTgt spid="44"/>
                                        </p:tgtEl>
                                        <p:attrNameLst>
                                          <p:attrName>ppt_x</p:attrName>
                                        </p:attrNameLst>
                                      </p:cBhvr>
                                      <p:tavLst>
                                        <p:tav tm="0">
                                          <p:val>
                                            <p:strVal val="0-#ppt_w/2"/>
                                          </p:val>
                                        </p:tav>
                                        <p:tav tm="100000">
                                          <p:val>
                                            <p:strVal val="#ppt_x"/>
                                          </p:val>
                                        </p:tav>
                                      </p:tavLst>
                                    </p:anim>
                                    <p:anim calcmode="lin" valueType="num">
                                      <p:cBhvr>
                                        <p:cTn id="8"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45">
                                            <p:bg/>
                                          </p:spTgt>
                                        </p:tgtEl>
                                        <p:attrNameLst>
                                          <p:attrName>style.visibility</p:attrName>
                                        </p:attrNameLst>
                                      </p:cBhvr>
                                      <p:to>
                                        <p:strVal val="visible"/>
                                      </p:to>
                                    </p:set>
                                    <p:animEffect transition="in" filter="wipe(left)">
                                      <p:cBhvr>
                                        <p:cTn id="13" dur="1000"/>
                                        <p:tgtEl>
                                          <p:spTgt spid="45">
                                            <p:bg/>
                                          </p:spTgt>
                                        </p:tgtEl>
                                      </p:cBhvr>
                                    </p:animEffect>
                                  </p:childTnLst>
                                </p:cTn>
                              </p:par>
                              <p:par>
                                <p:cTn id="14" presetID="22" presetClass="entr" presetSubtype="8" fill="hold" grpId="2">
                                  <p:stCondLst>
                                    <p:cond delay="0"/>
                                  </p:stCondLst>
                                  <p:iterate>
                                    <p:tmAbs val="0"/>
                                  </p:iterate>
                                  <p:childTnLst>
                                    <p:set>
                                      <p:cBhvr>
                                        <p:cTn id="15" fill="hold"/>
                                        <p:tgtEl>
                                          <p:spTgt spid="45">
                                            <p:txEl>
                                              <p:pRg st="0" end="0"/>
                                            </p:txEl>
                                          </p:spTgt>
                                        </p:tgtEl>
                                        <p:attrNameLst>
                                          <p:attrName>style.visibility</p:attrName>
                                        </p:attrNameLst>
                                      </p:cBhvr>
                                      <p:to>
                                        <p:strVal val="visible"/>
                                      </p:to>
                                    </p:set>
                                    <p:animEffect transition="in" filter="wipe(left)">
                                      <p:cBhvr>
                                        <p:cTn id="16" dur="1000"/>
                                        <p:tgtEl>
                                          <p:spTgt spid="4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iterate>
                                    <p:tmAbs val="0"/>
                                  </p:iterate>
                                  <p:childTnLst>
                                    <p:set>
                                      <p:cBhvr>
                                        <p:cTn id="20" fill="hold"/>
                                        <p:tgtEl>
                                          <p:spTgt spid="45">
                                            <p:txEl>
                                              <p:pRg st="1" end="1"/>
                                            </p:txEl>
                                          </p:spTgt>
                                        </p:tgtEl>
                                        <p:attrNameLst>
                                          <p:attrName>style.visibility</p:attrName>
                                        </p:attrNameLst>
                                      </p:cBhvr>
                                      <p:to>
                                        <p:strVal val="visible"/>
                                      </p:to>
                                    </p:set>
                                    <p:animEffect transition="in" filter="wipe(left)">
                                      <p:cBhvr>
                                        <p:cTn id="21" dur="1000"/>
                                        <p:tgtEl>
                                          <p:spTgt spid="4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iterate>
                                    <p:tmAbs val="0"/>
                                  </p:iterate>
                                  <p:childTnLst>
                                    <p:set>
                                      <p:cBhvr>
                                        <p:cTn id="25" fill="hold"/>
                                        <p:tgtEl>
                                          <p:spTgt spid="45">
                                            <p:txEl>
                                              <p:pRg st="2" end="2"/>
                                            </p:txEl>
                                          </p:spTgt>
                                        </p:tgtEl>
                                        <p:attrNameLst>
                                          <p:attrName>style.visibility</p:attrName>
                                        </p:attrNameLst>
                                      </p:cBhvr>
                                      <p:to>
                                        <p:strVal val="visible"/>
                                      </p:to>
                                    </p:set>
                                    <p:animEffect transition="in" filter="wipe(left)">
                                      <p:cBhvr>
                                        <p:cTn id="26" dur="1000"/>
                                        <p:tgtEl>
                                          <p:spTgt spid="4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2" nodeType="clickEffect">
                                  <p:stCondLst>
                                    <p:cond delay="0"/>
                                  </p:stCondLst>
                                  <p:iterate>
                                    <p:tmAbs val="0"/>
                                  </p:iterate>
                                  <p:childTnLst>
                                    <p:set>
                                      <p:cBhvr>
                                        <p:cTn id="30" fill="hold"/>
                                        <p:tgtEl>
                                          <p:spTgt spid="45">
                                            <p:txEl>
                                              <p:pRg st="3" end="3"/>
                                            </p:txEl>
                                          </p:spTgt>
                                        </p:tgtEl>
                                        <p:attrNameLst>
                                          <p:attrName>style.visibility</p:attrName>
                                        </p:attrNameLst>
                                      </p:cBhvr>
                                      <p:to>
                                        <p:strVal val="visible"/>
                                      </p:to>
                                    </p:set>
                                    <p:animEffect transition="in" filter="wipe(left)">
                                      <p:cBhvr>
                                        <p:cTn id="31" dur="1000"/>
                                        <p:tgtEl>
                                          <p:spTgt spid="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animBg="1" advAuto="0"/>
      <p:bldP spid="45" grpId="2"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p:nvPr/>
        </p:nvPicPr>
        <p:blipFill>
          <a:blip r:embed="rId2">
            <a:extLst/>
          </a:blip>
          <a:stretch>
            <a:fillRect/>
          </a:stretch>
        </p:blipFill>
        <p:spPr>
          <a:xfrm>
            <a:off x="1731565" y="322064"/>
            <a:ext cx="9592544" cy="923633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47"/>
                                        </p:tgtEl>
                                        <p:attrNameLst>
                                          <p:attrName>style.visibility</p:attrName>
                                        </p:attrNameLst>
                                      </p:cBhvr>
                                      <p:to>
                                        <p:strVal val="visible"/>
                                      </p:to>
                                    </p:set>
                                    <p:animEffect transition="in" filter="box(out)">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pPr lvl="0">
              <a:defRPr sz="1800">
                <a:solidFill>
                  <a:srgbClr val="000000"/>
                </a:solidFill>
              </a:defRPr>
            </a:pPr>
            <a:r>
              <a:rPr sz="7200">
                <a:solidFill>
                  <a:srgbClr val="FFFFFF"/>
                </a:solidFill>
              </a:rPr>
              <a:t>Why Autonomous Education?</a:t>
            </a:r>
          </a:p>
        </p:txBody>
      </p:sp>
      <p:sp>
        <p:nvSpPr>
          <p:cNvPr id="50" name="Shape 50"/>
          <p:cNvSpPr>
            <a:spLocks noGrp="1"/>
          </p:cNvSpPr>
          <p:nvPr>
            <p:ph type="body" idx="1"/>
          </p:nvPr>
        </p:nvSpPr>
        <p:spPr>
          <a:prstGeom prst="rect">
            <a:avLst/>
          </a:prstGeom>
        </p:spPr>
        <p:txBody>
          <a:bodyPr/>
          <a:lstStyle/>
          <a:p>
            <a:pPr marL="428625" lvl="0" indent="-428625" defTabSz="342900">
              <a:spcBef>
                <a:spcPts val="2700"/>
              </a:spcBef>
              <a:buBlip>
                <a:blip r:embed="rId2"/>
              </a:buBlip>
              <a:defRPr sz="1800">
                <a:solidFill>
                  <a:srgbClr val="000000"/>
                </a:solidFill>
              </a:defRPr>
            </a:pPr>
            <a:r>
              <a:rPr lang="ga-IE" sz="2700" dirty="0" smtClean="0">
                <a:solidFill>
                  <a:schemeClr val="tx1"/>
                </a:solidFill>
              </a:rPr>
              <a:t>Chiapas has the h</a:t>
            </a:r>
            <a:r>
              <a:rPr sz="2700" dirty="0" smtClean="0">
                <a:solidFill>
                  <a:srgbClr val="FFFFFF"/>
                </a:solidFill>
              </a:rPr>
              <a:t>ighest </a:t>
            </a:r>
            <a:r>
              <a:rPr sz="2700" dirty="0">
                <a:solidFill>
                  <a:srgbClr val="FFFFFF"/>
                </a:solidFill>
              </a:rPr>
              <a:t>rate of illiteracy in Mexico standing at 18%.</a:t>
            </a:r>
          </a:p>
          <a:p>
            <a:pPr marL="428625" lvl="0" indent="-428625" defTabSz="342900">
              <a:spcBef>
                <a:spcPts val="2700"/>
              </a:spcBef>
              <a:buBlip>
                <a:blip r:embed="rId2"/>
              </a:buBlip>
              <a:defRPr sz="1800">
                <a:solidFill>
                  <a:srgbClr val="000000"/>
                </a:solidFill>
              </a:defRPr>
            </a:pPr>
            <a:r>
              <a:rPr lang="ga-IE" sz="2700" dirty="0" smtClean="0">
                <a:solidFill>
                  <a:schemeClr val="tx1"/>
                </a:solidFill>
              </a:rPr>
              <a:t>It has the l</a:t>
            </a:r>
            <a:r>
              <a:rPr sz="2700" dirty="0" smtClean="0">
                <a:solidFill>
                  <a:schemeClr val="tx1"/>
                </a:solidFill>
              </a:rPr>
              <a:t>owest </a:t>
            </a:r>
            <a:r>
              <a:rPr sz="2700" dirty="0">
                <a:solidFill>
                  <a:srgbClr val="FFFFFF"/>
                </a:solidFill>
              </a:rPr>
              <a:t>percentage of people 6-14 at school.</a:t>
            </a:r>
          </a:p>
          <a:p>
            <a:pPr marL="428625" lvl="0" indent="-428625" defTabSz="342900">
              <a:spcBef>
                <a:spcPts val="2700"/>
              </a:spcBef>
              <a:buBlip>
                <a:blip r:embed="rId2"/>
              </a:buBlip>
              <a:defRPr sz="1800">
                <a:solidFill>
                  <a:srgbClr val="000000"/>
                </a:solidFill>
              </a:defRPr>
            </a:pPr>
            <a:r>
              <a:rPr lang="ga-IE" sz="2700" dirty="0" smtClean="0">
                <a:solidFill>
                  <a:schemeClr val="tx1"/>
                </a:solidFill>
              </a:rPr>
              <a:t>The a</a:t>
            </a:r>
            <a:r>
              <a:rPr sz="2700" dirty="0" smtClean="0">
                <a:solidFill>
                  <a:schemeClr val="tx1"/>
                </a:solidFill>
              </a:rPr>
              <a:t>verage </a:t>
            </a:r>
            <a:r>
              <a:rPr sz="2700" dirty="0">
                <a:solidFill>
                  <a:srgbClr val="FFFFFF"/>
                </a:solidFill>
              </a:rPr>
              <a:t>level of schooling for 15-year-olds is 7th grade.</a:t>
            </a:r>
          </a:p>
          <a:p>
            <a:pPr marL="428625" lvl="0" indent="-428625" defTabSz="342900">
              <a:spcBef>
                <a:spcPts val="2700"/>
              </a:spcBef>
              <a:buBlip>
                <a:blip r:embed="rId2"/>
              </a:buBlip>
              <a:defRPr sz="1800">
                <a:solidFill>
                  <a:srgbClr val="000000"/>
                </a:solidFill>
              </a:defRPr>
            </a:pPr>
            <a:r>
              <a:rPr sz="2700" dirty="0">
                <a:solidFill>
                  <a:srgbClr val="FFFFFF"/>
                </a:solidFill>
              </a:rPr>
              <a:t>Failures of ‘official’ school system.</a:t>
            </a:r>
          </a:p>
          <a:p>
            <a:pPr marL="428625" lvl="0" indent="-428625" defTabSz="342900">
              <a:spcBef>
                <a:spcPts val="2700"/>
              </a:spcBef>
              <a:buBlip>
                <a:blip r:embed="rId2"/>
              </a:buBlip>
              <a:defRPr sz="1800">
                <a:solidFill>
                  <a:srgbClr val="000000"/>
                </a:solidFill>
              </a:defRPr>
            </a:pPr>
            <a:r>
              <a:rPr sz="2700" dirty="0">
                <a:solidFill>
                  <a:srgbClr val="FFFFFF"/>
                </a:solidFill>
              </a:rPr>
              <a:t>UN right of indigenous peoples to determine their own education systems.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9"/>
                                        </p:tgtEl>
                                        <p:attrNameLst>
                                          <p:attrName>style.visibility</p:attrName>
                                        </p:attrNameLst>
                                      </p:cBhvr>
                                      <p:to>
                                        <p:strVal val="visible"/>
                                      </p:to>
                                    </p:set>
                                    <p:anim calcmode="lin" valueType="num">
                                      <p:cBhvr>
                                        <p:cTn id="7" dur="1000" fill="hold"/>
                                        <p:tgtEl>
                                          <p:spTgt spid="49"/>
                                        </p:tgtEl>
                                        <p:attrNameLst>
                                          <p:attrName>ppt_x</p:attrName>
                                        </p:attrNameLst>
                                      </p:cBhvr>
                                      <p:tavLst>
                                        <p:tav tm="0">
                                          <p:val>
                                            <p:strVal val="0-#ppt_w/2"/>
                                          </p:val>
                                        </p:tav>
                                        <p:tav tm="100000">
                                          <p:val>
                                            <p:strVal val="#ppt_x"/>
                                          </p:val>
                                        </p:tav>
                                      </p:tavLst>
                                    </p:anim>
                                    <p:anim calcmode="lin" valueType="num">
                                      <p:cBhvr>
                                        <p:cTn id="8"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50">
                                            <p:bg/>
                                          </p:spTgt>
                                        </p:tgtEl>
                                        <p:attrNameLst>
                                          <p:attrName>style.visibility</p:attrName>
                                        </p:attrNameLst>
                                      </p:cBhvr>
                                      <p:to>
                                        <p:strVal val="visible"/>
                                      </p:to>
                                    </p:set>
                                    <p:animEffect transition="in" filter="wipe(left)">
                                      <p:cBhvr>
                                        <p:cTn id="13" dur="1000"/>
                                        <p:tgtEl>
                                          <p:spTgt spid="50">
                                            <p:bg/>
                                          </p:spTgt>
                                        </p:tgtEl>
                                      </p:cBhvr>
                                    </p:animEffect>
                                  </p:childTnLst>
                                </p:cTn>
                              </p:par>
                              <p:par>
                                <p:cTn id="14" presetID="22" presetClass="entr" presetSubtype="8" fill="hold" grpId="2">
                                  <p:stCondLst>
                                    <p:cond delay="0"/>
                                  </p:stCondLst>
                                  <p:iterate>
                                    <p:tmAbs val="0"/>
                                  </p:iterate>
                                  <p:childTnLst>
                                    <p:set>
                                      <p:cBhvr>
                                        <p:cTn id="15" fill="hold"/>
                                        <p:tgtEl>
                                          <p:spTgt spid="50">
                                            <p:txEl>
                                              <p:pRg st="0" end="0"/>
                                            </p:txEl>
                                          </p:spTgt>
                                        </p:tgtEl>
                                        <p:attrNameLst>
                                          <p:attrName>style.visibility</p:attrName>
                                        </p:attrNameLst>
                                      </p:cBhvr>
                                      <p:to>
                                        <p:strVal val="visible"/>
                                      </p:to>
                                    </p:set>
                                    <p:animEffect transition="in" filter="wipe(left)">
                                      <p:cBhvr>
                                        <p:cTn id="16" dur="10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iterate>
                                    <p:tmAbs val="0"/>
                                  </p:iterate>
                                  <p:childTnLst>
                                    <p:set>
                                      <p:cBhvr>
                                        <p:cTn id="20" fill="hold"/>
                                        <p:tgtEl>
                                          <p:spTgt spid="50">
                                            <p:txEl>
                                              <p:pRg st="1" end="1"/>
                                            </p:txEl>
                                          </p:spTgt>
                                        </p:tgtEl>
                                        <p:attrNameLst>
                                          <p:attrName>style.visibility</p:attrName>
                                        </p:attrNameLst>
                                      </p:cBhvr>
                                      <p:to>
                                        <p:strVal val="visible"/>
                                      </p:to>
                                    </p:set>
                                    <p:animEffect transition="in" filter="wipe(left)">
                                      <p:cBhvr>
                                        <p:cTn id="21" dur="10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iterate>
                                    <p:tmAbs val="0"/>
                                  </p:iterate>
                                  <p:childTnLst>
                                    <p:set>
                                      <p:cBhvr>
                                        <p:cTn id="25" fill="hold"/>
                                        <p:tgtEl>
                                          <p:spTgt spid="50">
                                            <p:txEl>
                                              <p:pRg st="2" end="2"/>
                                            </p:txEl>
                                          </p:spTgt>
                                        </p:tgtEl>
                                        <p:attrNameLst>
                                          <p:attrName>style.visibility</p:attrName>
                                        </p:attrNameLst>
                                      </p:cBhvr>
                                      <p:to>
                                        <p:strVal val="visible"/>
                                      </p:to>
                                    </p:set>
                                    <p:animEffect transition="in" filter="wipe(left)">
                                      <p:cBhvr>
                                        <p:cTn id="26" dur="1000"/>
                                        <p:tgtEl>
                                          <p:spTgt spid="5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2" nodeType="clickEffect">
                                  <p:stCondLst>
                                    <p:cond delay="0"/>
                                  </p:stCondLst>
                                  <p:iterate>
                                    <p:tmAbs val="0"/>
                                  </p:iterate>
                                  <p:childTnLst>
                                    <p:set>
                                      <p:cBhvr>
                                        <p:cTn id="30" fill="hold"/>
                                        <p:tgtEl>
                                          <p:spTgt spid="50">
                                            <p:txEl>
                                              <p:pRg st="3" end="3"/>
                                            </p:txEl>
                                          </p:spTgt>
                                        </p:tgtEl>
                                        <p:attrNameLst>
                                          <p:attrName>style.visibility</p:attrName>
                                        </p:attrNameLst>
                                      </p:cBhvr>
                                      <p:to>
                                        <p:strVal val="visible"/>
                                      </p:to>
                                    </p:set>
                                    <p:animEffect transition="in" filter="wipe(left)">
                                      <p:cBhvr>
                                        <p:cTn id="31" dur="1000"/>
                                        <p:tgtEl>
                                          <p:spTgt spid="5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2" nodeType="clickEffect">
                                  <p:stCondLst>
                                    <p:cond delay="0"/>
                                  </p:stCondLst>
                                  <p:iterate>
                                    <p:tmAbs val="0"/>
                                  </p:iterate>
                                  <p:childTnLst>
                                    <p:set>
                                      <p:cBhvr>
                                        <p:cTn id="35" fill="hold"/>
                                        <p:tgtEl>
                                          <p:spTgt spid="50">
                                            <p:txEl>
                                              <p:pRg st="4" end="4"/>
                                            </p:txEl>
                                          </p:spTgt>
                                        </p:tgtEl>
                                        <p:attrNameLst>
                                          <p:attrName>style.visibility</p:attrName>
                                        </p:attrNameLst>
                                      </p:cBhvr>
                                      <p:to>
                                        <p:strVal val="visible"/>
                                      </p:to>
                                    </p:set>
                                    <p:animEffect transition="in" filter="wipe(left)">
                                      <p:cBhvr>
                                        <p:cTn id="36" dur="10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advAuto="0"/>
      <p:bldP spid="50" grpId="2"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pPr lvl="0" defTabSz="448055">
              <a:defRPr sz="7056"/>
            </a:pPr>
            <a:endParaRPr/>
          </a:p>
        </p:txBody>
      </p:sp>
      <p:sp>
        <p:nvSpPr>
          <p:cNvPr id="53" name="Shape 53"/>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Opening doors to alternatives</a:t>
            </a:r>
          </a:p>
        </p:txBody>
      </p:sp>
      <p:pic>
        <p:nvPicPr>
          <p:cNvPr id="54" name="Picture 53"/>
          <p:cNvPicPr/>
          <p:nvPr/>
        </p:nvPicPr>
        <p:blipFill>
          <a:blip r:embed="rId2">
            <a:extLst/>
          </a:blip>
          <a:stretch>
            <a:fillRect/>
          </a:stretch>
        </p:blipFill>
        <p:spPr>
          <a:xfrm>
            <a:off x="777356" y="320676"/>
            <a:ext cx="11450088" cy="827404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fill="hold"/>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8" fill="hold" grpId="2" nodeType="clickEffect">
                                  <p:stCondLst>
                                    <p:cond delay="0"/>
                                  </p:stCondLst>
                                  <p:iterate>
                                    <p:tmAbs val="0"/>
                                  </p:iterate>
                                  <p:childTnLst>
                                    <p:set>
                                      <p:cBhvr>
                                        <p:cTn id="10" fill="hold"/>
                                        <p:tgtEl>
                                          <p:spTgt spid="54"/>
                                        </p:tgtEl>
                                        <p:attrNameLst>
                                          <p:attrName>style.visibility</p:attrName>
                                        </p:attrNameLst>
                                      </p:cBhvr>
                                      <p:to>
                                        <p:strVal val="visible"/>
                                      </p:to>
                                    </p:set>
                                    <p:anim calcmode="lin" valueType="num">
                                      <p:cBhvr>
                                        <p:cTn id="11" dur="1000" fill="hold"/>
                                        <p:tgtEl>
                                          <p:spTgt spid="54"/>
                                        </p:tgtEl>
                                        <p:attrNameLst>
                                          <p:attrName>ppt_w</p:attrName>
                                        </p:attrNameLst>
                                      </p:cBhvr>
                                      <p:tavLst>
                                        <p:tav tm="0">
                                          <p:val>
                                            <p:fltVal val="0"/>
                                          </p:val>
                                        </p:tav>
                                        <p:tav tm="100000">
                                          <p:val>
                                            <p:strVal val="#ppt_w"/>
                                          </p:val>
                                        </p:tav>
                                      </p:tavLst>
                                    </p:anim>
                                    <p:anim calcmode="lin" valueType="num">
                                      <p:cBhvr>
                                        <p:cTn id="12" dur="1000" fill="hold"/>
                                        <p:tgtEl>
                                          <p:spTgt spid="54"/>
                                        </p:tgtEl>
                                        <p:attrNameLst>
                                          <p:attrName>ppt_h</p:attrName>
                                        </p:attrNameLst>
                                      </p:cBhvr>
                                      <p:tavLst>
                                        <p:tav tm="0">
                                          <p:val>
                                            <p:fltVal val="0"/>
                                          </p:val>
                                        </p:tav>
                                        <p:tav tm="100000">
                                          <p:val>
                                            <p:strVal val="#ppt_h"/>
                                          </p:val>
                                        </p:tav>
                                      </p:tavLst>
                                    </p:anim>
                                    <p:anim calcmode="lin" valueType="num">
                                      <p:cBhvr>
                                        <p:cTn id="13"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1" animBg="1" advAuto="0"/>
      <p:bldP spid="54"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lvl1pPr defTabSz="320039">
              <a:defRPr sz="5040"/>
            </a:lvl1pPr>
          </a:lstStyle>
          <a:p>
            <a:pPr lvl="0">
              <a:defRPr sz="1800">
                <a:solidFill>
                  <a:srgbClr val="000000"/>
                </a:solidFill>
              </a:defRPr>
            </a:pPr>
            <a:r>
              <a:rPr sz="5040">
                <a:solidFill>
                  <a:srgbClr val="FFFFFF"/>
                </a:solidFill>
              </a:rPr>
              <a:t>What are the Characteristics of Autonomous Education?</a:t>
            </a:r>
          </a:p>
        </p:txBody>
      </p:sp>
      <p:sp>
        <p:nvSpPr>
          <p:cNvPr id="57" name="Shape 57"/>
          <p:cNvSpPr>
            <a:spLocks noGrp="1"/>
          </p:cNvSpPr>
          <p:nvPr>
            <p:ph type="body" idx="1"/>
          </p:nvPr>
        </p:nvSpPr>
        <p:spPr>
          <a:prstGeom prst="rect">
            <a:avLst/>
          </a:prstGeom>
        </p:spPr>
        <p:txBody>
          <a:bodyPr/>
          <a:lstStyle/>
          <a:p>
            <a:pPr lvl="0">
              <a:buBlip>
                <a:blip r:embed="rId2"/>
              </a:buBlip>
              <a:defRPr sz="1800">
                <a:solidFill>
                  <a:srgbClr val="000000"/>
                </a:solidFill>
              </a:defRPr>
            </a:pPr>
            <a:r>
              <a:rPr sz="3600">
                <a:solidFill>
                  <a:srgbClr val="FFFFFF"/>
                </a:solidFill>
              </a:rPr>
              <a:t>Organised within and by the self-governing ‘caracoles’.</a:t>
            </a:r>
          </a:p>
          <a:p>
            <a:pPr lvl="0">
              <a:buBlip>
                <a:blip r:embed="rId2"/>
              </a:buBlip>
              <a:defRPr sz="1800">
                <a:solidFill>
                  <a:srgbClr val="000000"/>
                </a:solidFill>
              </a:defRPr>
            </a:pPr>
            <a:r>
              <a:rPr sz="3600">
                <a:solidFill>
                  <a:srgbClr val="FFFFFF"/>
                </a:solidFill>
              </a:rPr>
              <a:t>Use of ‘education promoters’.</a:t>
            </a:r>
          </a:p>
          <a:p>
            <a:pPr lvl="0">
              <a:buBlip>
                <a:blip r:embed="rId2"/>
              </a:buBlip>
              <a:defRPr sz="1800">
                <a:solidFill>
                  <a:srgbClr val="000000"/>
                </a:solidFill>
              </a:defRPr>
            </a:pPr>
            <a:r>
              <a:rPr sz="3600">
                <a:solidFill>
                  <a:srgbClr val="FFFFFF"/>
                </a:solidFill>
              </a:rPr>
              <a:t>Emergent approach to education.</a:t>
            </a:r>
          </a:p>
          <a:p>
            <a:pPr lvl="0">
              <a:buBlip>
                <a:blip r:embed="rId2"/>
              </a:buBlip>
              <a:defRPr sz="1800">
                <a:solidFill>
                  <a:srgbClr val="000000"/>
                </a:solidFill>
              </a:defRPr>
            </a:pPr>
            <a:r>
              <a:rPr sz="3600">
                <a:solidFill>
                  <a:srgbClr val="FFFFFF"/>
                </a:solidFill>
              </a:rPr>
              <a:t>Focus on culture and language of the learners.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6"/>
                                        </p:tgtEl>
                                        <p:attrNameLst>
                                          <p:attrName>style.visibility</p:attrName>
                                        </p:attrNameLst>
                                      </p:cBhvr>
                                      <p:to>
                                        <p:strVal val="visible"/>
                                      </p:to>
                                    </p:set>
                                    <p:anim calcmode="lin" valueType="num">
                                      <p:cBhvr>
                                        <p:cTn id="7" dur="1000" fill="hold"/>
                                        <p:tgtEl>
                                          <p:spTgt spid="56"/>
                                        </p:tgtEl>
                                        <p:attrNameLst>
                                          <p:attrName>ppt_x</p:attrName>
                                        </p:attrNameLst>
                                      </p:cBhvr>
                                      <p:tavLst>
                                        <p:tav tm="0">
                                          <p:val>
                                            <p:strVal val="0-#ppt_w/2"/>
                                          </p:val>
                                        </p:tav>
                                        <p:tav tm="100000">
                                          <p:val>
                                            <p:strVal val="#ppt_x"/>
                                          </p:val>
                                        </p:tav>
                                      </p:tavLst>
                                    </p:anim>
                                    <p:anim calcmode="lin" valueType="num">
                                      <p:cBhvr>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57">
                                            <p:bg/>
                                          </p:spTgt>
                                        </p:tgtEl>
                                        <p:attrNameLst>
                                          <p:attrName>style.visibility</p:attrName>
                                        </p:attrNameLst>
                                      </p:cBhvr>
                                      <p:to>
                                        <p:strVal val="visible"/>
                                      </p:to>
                                    </p:set>
                                    <p:animEffect transition="in" filter="wipe(left)">
                                      <p:cBhvr>
                                        <p:cTn id="13" dur="1000"/>
                                        <p:tgtEl>
                                          <p:spTgt spid="57">
                                            <p:bg/>
                                          </p:spTgt>
                                        </p:tgtEl>
                                      </p:cBhvr>
                                    </p:animEffect>
                                  </p:childTnLst>
                                </p:cTn>
                              </p:par>
                              <p:par>
                                <p:cTn id="14" presetID="22" presetClass="entr" presetSubtype="8" fill="hold" grpId="2">
                                  <p:stCondLst>
                                    <p:cond delay="0"/>
                                  </p:stCondLst>
                                  <p:iterate>
                                    <p:tmAbs val="0"/>
                                  </p:iterate>
                                  <p:childTnLst>
                                    <p:set>
                                      <p:cBhvr>
                                        <p:cTn id="15" fill="hold"/>
                                        <p:tgtEl>
                                          <p:spTgt spid="57">
                                            <p:txEl>
                                              <p:pRg st="0" end="0"/>
                                            </p:txEl>
                                          </p:spTgt>
                                        </p:tgtEl>
                                        <p:attrNameLst>
                                          <p:attrName>style.visibility</p:attrName>
                                        </p:attrNameLst>
                                      </p:cBhvr>
                                      <p:to>
                                        <p:strVal val="visible"/>
                                      </p:to>
                                    </p:set>
                                    <p:animEffect transition="in" filter="wipe(left)">
                                      <p:cBhvr>
                                        <p:cTn id="16" dur="1000"/>
                                        <p:tgtEl>
                                          <p:spTgt spid="5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iterate>
                                    <p:tmAbs val="0"/>
                                  </p:iterate>
                                  <p:childTnLst>
                                    <p:set>
                                      <p:cBhvr>
                                        <p:cTn id="20" fill="hold"/>
                                        <p:tgtEl>
                                          <p:spTgt spid="57">
                                            <p:txEl>
                                              <p:pRg st="1" end="1"/>
                                            </p:txEl>
                                          </p:spTgt>
                                        </p:tgtEl>
                                        <p:attrNameLst>
                                          <p:attrName>style.visibility</p:attrName>
                                        </p:attrNameLst>
                                      </p:cBhvr>
                                      <p:to>
                                        <p:strVal val="visible"/>
                                      </p:to>
                                    </p:set>
                                    <p:animEffect transition="in" filter="wipe(left)">
                                      <p:cBhvr>
                                        <p:cTn id="21" dur="1000"/>
                                        <p:tgtEl>
                                          <p:spTgt spid="5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iterate>
                                    <p:tmAbs val="0"/>
                                  </p:iterate>
                                  <p:childTnLst>
                                    <p:set>
                                      <p:cBhvr>
                                        <p:cTn id="25" fill="hold"/>
                                        <p:tgtEl>
                                          <p:spTgt spid="57">
                                            <p:txEl>
                                              <p:pRg st="2" end="2"/>
                                            </p:txEl>
                                          </p:spTgt>
                                        </p:tgtEl>
                                        <p:attrNameLst>
                                          <p:attrName>style.visibility</p:attrName>
                                        </p:attrNameLst>
                                      </p:cBhvr>
                                      <p:to>
                                        <p:strVal val="visible"/>
                                      </p:to>
                                    </p:set>
                                    <p:animEffect transition="in" filter="wipe(left)">
                                      <p:cBhvr>
                                        <p:cTn id="26" dur="1000"/>
                                        <p:tgtEl>
                                          <p:spTgt spid="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2" nodeType="clickEffect">
                                  <p:stCondLst>
                                    <p:cond delay="0"/>
                                  </p:stCondLst>
                                  <p:iterate>
                                    <p:tmAbs val="0"/>
                                  </p:iterate>
                                  <p:childTnLst>
                                    <p:set>
                                      <p:cBhvr>
                                        <p:cTn id="30" fill="hold"/>
                                        <p:tgtEl>
                                          <p:spTgt spid="57">
                                            <p:txEl>
                                              <p:pRg st="3" end="3"/>
                                            </p:txEl>
                                          </p:spTgt>
                                        </p:tgtEl>
                                        <p:attrNameLst>
                                          <p:attrName>style.visibility</p:attrName>
                                        </p:attrNameLst>
                                      </p:cBhvr>
                                      <p:to>
                                        <p:strVal val="visible"/>
                                      </p:to>
                                    </p:set>
                                    <p:animEffect transition="in" filter="wipe(left)">
                                      <p:cBhvr>
                                        <p:cTn id="31" dur="1000"/>
                                        <p:tgtEl>
                                          <p:spTgt spid="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advAuto="0"/>
      <p:bldP spid="57" grpId="2"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4812</TotalTime>
  <Words>635</Words>
  <Application>Microsoft Macintosh PowerPoint</Application>
  <PresentationFormat>Custom</PresentationFormat>
  <Paragraphs>55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Chalkboard</vt:lpstr>
      <vt:lpstr>What do you know about…?</vt:lpstr>
      <vt:lpstr>PowerPoint Presentation</vt:lpstr>
      <vt:lpstr>PowerPoint Presentation</vt:lpstr>
      <vt:lpstr>Why Autonomous Education?</vt:lpstr>
      <vt:lpstr>Why Autonomous Education?</vt:lpstr>
      <vt:lpstr>PowerPoint Presentation</vt:lpstr>
      <vt:lpstr>Why Autonomous Education?</vt:lpstr>
      <vt:lpstr>PowerPoint Presentation</vt:lpstr>
      <vt:lpstr>What are the Characteristics of Autonomous Education?</vt:lpstr>
      <vt:lpstr>PowerPoint Presentation</vt:lpstr>
      <vt:lpstr>PowerPoint Presentation</vt:lpstr>
      <vt:lpstr>Who are the Zapatista education promoters and how are they selected?</vt:lpstr>
      <vt:lpstr>PowerPoint Presentation</vt:lpstr>
      <vt:lpstr>What’s taught in the autonomous schools?</vt:lpstr>
      <vt:lpstr>PowerPoint Presentation</vt:lpstr>
      <vt:lpstr>PowerPoint Presentation</vt:lpstr>
      <vt:lpstr>PowerPoint Presentation</vt:lpstr>
      <vt:lpstr>PowerPoint Presentation</vt:lpstr>
      <vt:lpstr>PowerPoint Presentation</vt:lpstr>
      <vt:lpstr>PowerPoint Presentation</vt:lpstr>
      <vt:lpstr>So…what can you do?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understand by…?</dc:title>
  <dc:creator>Owner</dc:creator>
  <cp:lastModifiedBy>Liam Bradshaw</cp:lastModifiedBy>
  <cp:revision>11</cp:revision>
  <dcterms:modified xsi:type="dcterms:W3CDTF">2014-10-28T16:38:07Z</dcterms:modified>
</cp:coreProperties>
</file>